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handoutMasterIdLst>
    <p:handoutMasterId r:id="rId33"/>
  </p:handoutMasterIdLst>
  <p:sldIdLst>
    <p:sldId id="256" r:id="rId2"/>
    <p:sldId id="306" r:id="rId3"/>
    <p:sldId id="257" r:id="rId4"/>
    <p:sldId id="313" r:id="rId5"/>
    <p:sldId id="314" r:id="rId6"/>
    <p:sldId id="325" r:id="rId7"/>
    <p:sldId id="319" r:id="rId8"/>
    <p:sldId id="328" r:id="rId9"/>
    <p:sldId id="305" r:id="rId10"/>
    <p:sldId id="307" r:id="rId11"/>
    <p:sldId id="326" r:id="rId12"/>
    <p:sldId id="312" r:id="rId13"/>
    <p:sldId id="259" r:id="rId14"/>
    <p:sldId id="320" r:id="rId15"/>
    <p:sldId id="321" r:id="rId16"/>
    <p:sldId id="308" r:id="rId17"/>
    <p:sldId id="332" r:id="rId18"/>
    <p:sldId id="334" r:id="rId19"/>
    <p:sldId id="309" r:id="rId20"/>
    <p:sldId id="324" r:id="rId21"/>
    <p:sldId id="323" r:id="rId22"/>
    <p:sldId id="336" r:id="rId23"/>
    <p:sldId id="335" r:id="rId24"/>
    <p:sldId id="339" r:id="rId25"/>
    <p:sldId id="338" r:id="rId26"/>
    <p:sldId id="337" r:id="rId27"/>
    <p:sldId id="268" r:id="rId28"/>
    <p:sldId id="330" r:id="rId29"/>
    <p:sldId id="343" r:id="rId30"/>
    <p:sldId id="342" r:id="rId3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hmet Ozkemah" initials="MO" lastIdx="1" clrIdx="0">
    <p:extLst>
      <p:ext uri="{19B8F6BF-5375-455C-9EA6-DF929625EA0E}">
        <p15:presenceInfo xmlns:p15="http://schemas.microsoft.com/office/powerpoint/2012/main" userId="1801d8292746d50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599" autoAdjust="0"/>
  </p:normalViewPr>
  <p:slideViewPr>
    <p:cSldViewPr>
      <p:cViewPr varScale="1">
        <p:scale>
          <a:sx n="74" d="100"/>
          <a:sy n="74" d="100"/>
        </p:scale>
        <p:origin x="77" y="226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67046E-4E88-48A8-9AEB-F6C91B98E35E}" type="doc">
      <dgm:prSet loTypeId="urn:microsoft.com/office/officeart/2005/8/layout/radial6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37A5D27-DAD5-48B2-A55A-67B6FD07CE40}">
      <dgm:prSet phldrT="[Text]"/>
      <dgm:spPr/>
      <dgm:t>
        <a:bodyPr/>
        <a:lstStyle/>
        <a:p>
          <a:r>
            <a:rPr lang="en-US" dirty="0"/>
            <a:t>Death Rate</a:t>
          </a:r>
        </a:p>
      </dgm:t>
    </dgm:pt>
    <dgm:pt modelId="{02F841E7-001E-4842-B58F-0CD57A63B582}" type="parTrans" cxnId="{4A310C2B-2F54-4637-9CF9-F1C17D5F1898}">
      <dgm:prSet/>
      <dgm:spPr/>
      <dgm:t>
        <a:bodyPr/>
        <a:lstStyle/>
        <a:p>
          <a:endParaRPr lang="en-US"/>
        </a:p>
      </dgm:t>
    </dgm:pt>
    <dgm:pt modelId="{F5FA54FE-8A17-4D35-9B01-D67572A80A1F}" type="sibTrans" cxnId="{4A310C2B-2F54-4637-9CF9-F1C17D5F1898}">
      <dgm:prSet/>
      <dgm:spPr/>
      <dgm:t>
        <a:bodyPr/>
        <a:lstStyle/>
        <a:p>
          <a:endParaRPr lang="en-US"/>
        </a:p>
      </dgm:t>
    </dgm:pt>
    <dgm:pt modelId="{FCBD683B-EA54-4F52-BF35-EE333B927D6D}">
      <dgm:prSet phldrT="[Text]"/>
      <dgm:spPr/>
      <dgm:t>
        <a:bodyPr/>
        <a:lstStyle/>
        <a:p>
          <a:r>
            <a:rPr lang="en-US" dirty="0"/>
            <a:t>Population ages 65 and Above</a:t>
          </a:r>
        </a:p>
      </dgm:t>
    </dgm:pt>
    <dgm:pt modelId="{FAE33E55-693E-407F-958A-2B57BD5D8074}" type="parTrans" cxnId="{C19764C8-ED97-4CB7-AC6C-462B0C9D003C}">
      <dgm:prSet/>
      <dgm:spPr/>
      <dgm:t>
        <a:bodyPr/>
        <a:lstStyle/>
        <a:p>
          <a:endParaRPr lang="en-US"/>
        </a:p>
      </dgm:t>
    </dgm:pt>
    <dgm:pt modelId="{588A6649-C340-40B0-98C3-E5597ABFD53B}" type="sibTrans" cxnId="{C19764C8-ED97-4CB7-AC6C-462B0C9D003C}">
      <dgm:prSet/>
      <dgm:spPr/>
      <dgm:t>
        <a:bodyPr/>
        <a:lstStyle/>
        <a:p>
          <a:endParaRPr lang="en-US"/>
        </a:p>
      </dgm:t>
    </dgm:pt>
    <dgm:pt modelId="{DA6878D2-D2E3-46A0-B2EA-A66BA1E34E27}">
      <dgm:prSet phldrT="[Text]"/>
      <dgm:spPr/>
      <dgm:t>
        <a:bodyPr/>
        <a:lstStyle/>
        <a:p>
          <a:r>
            <a:rPr lang="en-US" dirty="0"/>
            <a:t>Mortality Rate, Infant</a:t>
          </a:r>
        </a:p>
      </dgm:t>
    </dgm:pt>
    <dgm:pt modelId="{BDC7E5B6-3AFB-41BA-87CA-0C5D6B2E10E7}" type="parTrans" cxnId="{4B793736-06DB-49F0-B658-E1DC75A6D9F2}">
      <dgm:prSet/>
      <dgm:spPr/>
      <dgm:t>
        <a:bodyPr/>
        <a:lstStyle/>
        <a:p>
          <a:endParaRPr lang="en-US"/>
        </a:p>
      </dgm:t>
    </dgm:pt>
    <dgm:pt modelId="{7C99C516-27EC-4E82-9495-8888E53D7F28}" type="sibTrans" cxnId="{4B793736-06DB-49F0-B658-E1DC75A6D9F2}">
      <dgm:prSet/>
      <dgm:spPr/>
      <dgm:t>
        <a:bodyPr/>
        <a:lstStyle/>
        <a:p>
          <a:endParaRPr lang="en-US"/>
        </a:p>
      </dgm:t>
    </dgm:pt>
    <dgm:pt modelId="{93CF0D4A-6FE9-4B99-868F-9CF81322F4BE}">
      <dgm:prSet phldrT="[Text]" phldr="1"/>
      <dgm:spPr/>
      <dgm:t>
        <a:bodyPr/>
        <a:lstStyle/>
        <a:p>
          <a:endParaRPr lang="en-US"/>
        </a:p>
      </dgm:t>
    </dgm:pt>
    <dgm:pt modelId="{BD9C28C1-4620-4DDB-9D80-4FA0BC79C3E2}" type="parTrans" cxnId="{03179B35-D01C-4880-8780-01759EAC9C0D}">
      <dgm:prSet/>
      <dgm:spPr/>
      <dgm:t>
        <a:bodyPr/>
        <a:lstStyle/>
        <a:p>
          <a:endParaRPr lang="en-US"/>
        </a:p>
      </dgm:t>
    </dgm:pt>
    <dgm:pt modelId="{7DA94ACB-4466-4C59-8E11-FEF21D3B64AA}" type="sibTrans" cxnId="{03179B35-D01C-4880-8780-01759EAC9C0D}">
      <dgm:prSet/>
      <dgm:spPr/>
      <dgm:t>
        <a:bodyPr/>
        <a:lstStyle/>
        <a:p>
          <a:endParaRPr lang="en-US"/>
        </a:p>
      </dgm:t>
    </dgm:pt>
    <dgm:pt modelId="{96D1C50D-118C-420C-9883-DA5D3EE6B165}">
      <dgm:prSet phldrT="[Text]" phldr="1"/>
      <dgm:spPr/>
      <dgm:t>
        <a:bodyPr/>
        <a:lstStyle/>
        <a:p>
          <a:endParaRPr lang="en-US"/>
        </a:p>
      </dgm:t>
    </dgm:pt>
    <dgm:pt modelId="{2DEF3A55-A8F6-4773-82C2-6A596917A436}" type="parTrans" cxnId="{3B3A5079-A3CA-4609-BCD2-A7AA17058968}">
      <dgm:prSet/>
      <dgm:spPr/>
      <dgm:t>
        <a:bodyPr/>
        <a:lstStyle/>
        <a:p>
          <a:endParaRPr lang="en-US"/>
        </a:p>
      </dgm:t>
    </dgm:pt>
    <dgm:pt modelId="{C63CA0FC-6481-4CC7-89A0-FB89B7438B1F}" type="sibTrans" cxnId="{3B3A5079-A3CA-4609-BCD2-A7AA17058968}">
      <dgm:prSet/>
      <dgm:spPr/>
      <dgm:t>
        <a:bodyPr/>
        <a:lstStyle/>
        <a:p>
          <a:endParaRPr lang="en-US"/>
        </a:p>
      </dgm:t>
    </dgm:pt>
    <dgm:pt modelId="{E8AA3E00-0578-4AA0-888C-0D0F0E797DE1}">
      <dgm:prSet phldrT="[Text]" phldr="1"/>
      <dgm:spPr/>
      <dgm:t>
        <a:bodyPr/>
        <a:lstStyle/>
        <a:p>
          <a:endParaRPr lang="en-US"/>
        </a:p>
      </dgm:t>
    </dgm:pt>
    <dgm:pt modelId="{63BD5EE4-745E-4FC5-9477-567C104038B7}" type="parTrans" cxnId="{38AB14F4-DD91-4BA7-BA02-22A0402750ED}">
      <dgm:prSet/>
      <dgm:spPr/>
      <dgm:t>
        <a:bodyPr/>
        <a:lstStyle/>
        <a:p>
          <a:endParaRPr lang="en-US"/>
        </a:p>
      </dgm:t>
    </dgm:pt>
    <dgm:pt modelId="{C2B338D9-F66B-4F89-B088-7DB62464DB5C}" type="sibTrans" cxnId="{38AB14F4-DD91-4BA7-BA02-22A0402750ED}">
      <dgm:prSet/>
      <dgm:spPr/>
      <dgm:t>
        <a:bodyPr/>
        <a:lstStyle/>
        <a:p>
          <a:endParaRPr lang="en-US"/>
        </a:p>
      </dgm:t>
    </dgm:pt>
    <dgm:pt modelId="{9635056F-D6C1-40D6-91C3-7FC77A27DF6A}">
      <dgm:prSet phldrT="[Text]" phldr="1"/>
      <dgm:spPr/>
      <dgm:t>
        <a:bodyPr/>
        <a:lstStyle/>
        <a:p>
          <a:endParaRPr lang="en-US"/>
        </a:p>
      </dgm:t>
    </dgm:pt>
    <dgm:pt modelId="{5ECF21EA-53A4-4E1C-A3AA-092FC5E13103}" type="parTrans" cxnId="{84172FA8-8457-4ECE-8791-C75C19915906}">
      <dgm:prSet/>
      <dgm:spPr/>
      <dgm:t>
        <a:bodyPr/>
        <a:lstStyle/>
        <a:p>
          <a:endParaRPr lang="en-US"/>
        </a:p>
      </dgm:t>
    </dgm:pt>
    <dgm:pt modelId="{939FB6F7-2C14-4330-B65F-CF52D5AF4BC3}" type="sibTrans" cxnId="{84172FA8-8457-4ECE-8791-C75C19915906}">
      <dgm:prSet/>
      <dgm:spPr/>
      <dgm:t>
        <a:bodyPr/>
        <a:lstStyle/>
        <a:p>
          <a:endParaRPr lang="en-US"/>
        </a:p>
      </dgm:t>
    </dgm:pt>
    <dgm:pt modelId="{880C92CA-31D3-4B60-B88B-DA13BC1787A1}">
      <dgm:prSet phldrT="[Text]" phldr="1"/>
      <dgm:spPr/>
      <dgm:t>
        <a:bodyPr/>
        <a:lstStyle/>
        <a:p>
          <a:endParaRPr lang="en-US"/>
        </a:p>
      </dgm:t>
    </dgm:pt>
    <dgm:pt modelId="{A38FBACC-D650-4060-A487-01A0BA29389B}" type="parTrans" cxnId="{98FF8B22-3BE9-407E-A7E4-883EAD706365}">
      <dgm:prSet/>
      <dgm:spPr/>
      <dgm:t>
        <a:bodyPr/>
        <a:lstStyle/>
        <a:p>
          <a:endParaRPr lang="en-US"/>
        </a:p>
      </dgm:t>
    </dgm:pt>
    <dgm:pt modelId="{F1D81637-0868-4FE6-8D90-4DCA6B5C100D}" type="sibTrans" cxnId="{98FF8B22-3BE9-407E-A7E4-883EAD706365}">
      <dgm:prSet/>
      <dgm:spPr/>
      <dgm:t>
        <a:bodyPr/>
        <a:lstStyle/>
        <a:p>
          <a:endParaRPr lang="en-US"/>
        </a:p>
      </dgm:t>
    </dgm:pt>
    <dgm:pt modelId="{1EDCC29B-0EFA-4D58-A1F0-99C82714E2B0}">
      <dgm:prSet phldrT="[Text]" phldr="1"/>
      <dgm:spPr/>
      <dgm:t>
        <a:bodyPr/>
        <a:lstStyle/>
        <a:p>
          <a:endParaRPr lang="en-US"/>
        </a:p>
      </dgm:t>
    </dgm:pt>
    <dgm:pt modelId="{AA224D57-E96A-4206-B9A2-620AF4D3B802}" type="parTrans" cxnId="{2EACCCED-9DF3-4DDA-AB00-CB3A90791EED}">
      <dgm:prSet/>
      <dgm:spPr/>
      <dgm:t>
        <a:bodyPr/>
        <a:lstStyle/>
        <a:p>
          <a:endParaRPr lang="en-US"/>
        </a:p>
      </dgm:t>
    </dgm:pt>
    <dgm:pt modelId="{3E3DA3BA-79EA-421A-B025-605BD1263976}" type="sibTrans" cxnId="{2EACCCED-9DF3-4DDA-AB00-CB3A90791EED}">
      <dgm:prSet/>
      <dgm:spPr/>
      <dgm:t>
        <a:bodyPr/>
        <a:lstStyle/>
        <a:p>
          <a:endParaRPr lang="en-US"/>
        </a:p>
      </dgm:t>
    </dgm:pt>
    <dgm:pt modelId="{8393C68B-8429-475E-8091-379DC688DEFC}">
      <dgm:prSet/>
      <dgm:spPr/>
      <dgm:t>
        <a:bodyPr/>
        <a:lstStyle/>
        <a:p>
          <a:r>
            <a:rPr lang="en-US" dirty="0"/>
            <a:t>Life Expectancy at Birth Male</a:t>
          </a:r>
        </a:p>
      </dgm:t>
    </dgm:pt>
    <dgm:pt modelId="{BCE29ECA-9788-42FE-B6A1-749AFF70FDD7}" type="parTrans" cxnId="{953CED7D-AC94-4295-8B8F-63184ED25CD3}">
      <dgm:prSet/>
      <dgm:spPr/>
      <dgm:t>
        <a:bodyPr/>
        <a:lstStyle/>
        <a:p>
          <a:endParaRPr lang="en-US"/>
        </a:p>
      </dgm:t>
    </dgm:pt>
    <dgm:pt modelId="{A44DCBC5-63FD-4D08-B2BB-AB4027276ECB}" type="sibTrans" cxnId="{953CED7D-AC94-4295-8B8F-63184ED25CD3}">
      <dgm:prSet/>
      <dgm:spPr/>
      <dgm:t>
        <a:bodyPr/>
        <a:lstStyle/>
        <a:p>
          <a:endParaRPr lang="en-US"/>
        </a:p>
      </dgm:t>
    </dgm:pt>
    <dgm:pt modelId="{6BCB58E1-94C9-4019-9EF5-31F846CE6350}" type="pres">
      <dgm:prSet presAssocID="{3467046E-4E88-48A8-9AEB-F6C91B98E35E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15F1049-4EA5-40F3-84E2-6F4589ED283A}" type="pres">
      <dgm:prSet presAssocID="{C37A5D27-DAD5-48B2-A55A-67B6FD07CE40}" presName="centerShape" presStyleLbl="node0" presStyleIdx="0" presStyleCnt="1"/>
      <dgm:spPr/>
    </dgm:pt>
    <dgm:pt modelId="{C9E82290-0D80-4613-852C-FA4FB0396C71}" type="pres">
      <dgm:prSet presAssocID="{FCBD683B-EA54-4F52-BF35-EE333B927D6D}" presName="node" presStyleLbl="node1" presStyleIdx="0" presStyleCnt="3">
        <dgm:presLayoutVars>
          <dgm:bulletEnabled val="1"/>
        </dgm:presLayoutVars>
      </dgm:prSet>
      <dgm:spPr/>
    </dgm:pt>
    <dgm:pt modelId="{EB5624A1-7A7C-46F3-95E0-E2B97D51A927}" type="pres">
      <dgm:prSet presAssocID="{FCBD683B-EA54-4F52-BF35-EE333B927D6D}" presName="dummy" presStyleCnt="0"/>
      <dgm:spPr/>
    </dgm:pt>
    <dgm:pt modelId="{843BF43A-7DA2-426A-B071-309BBF5E80D8}" type="pres">
      <dgm:prSet presAssocID="{588A6649-C340-40B0-98C3-E5597ABFD53B}" presName="sibTrans" presStyleLbl="sibTrans2D1" presStyleIdx="0" presStyleCnt="3"/>
      <dgm:spPr/>
    </dgm:pt>
    <dgm:pt modelId="{A96C8A91-FB2C-4F1F-947C-9FC346D690AF}" type="pres">
      <dgm:prSet presAssocID="{8393C68B-8429-475E-8091-379DC688DEFC}" presName="node" presStyleLbl="node1" presStyleIdx="1" presStyleCnt="3">
        <dgm:presLayoutVars>
          <dgm:bulletEnabled val="1"/>
        </dgm:presLayoutVars>
      </dgm:prSet>
      <dgm:spPr/>
    </dgm:pt>
    <dgm:pt modelId="{8438B0BD-B527-490C-BF9E-C16B9EFE8996}" type="pres">
      <dgm:prSet presAssocID="{8393C68B-8429-475E-8091-379DC688DEFC}" presName="dummy" presStyleCnt="0"/>
      <dgm:spPr/>
    </dgm:pt>
    <dgm:pt modelId="{B62975D7-6D25-49E1-994F-D9C1E383E56F}" type="pres">
      <dgm:prSet presAssocID="{A44DCBC5-63FD-4D08-B2BB-AB4027276ECB}" presName="sibTrans" presStyleLbl="sibTrans2D1" presStyleIdx="1" presStyleCnt="3"/>
      <dgm:spPr/>
    </dgm:pt>
    <dgm:pt modelId="{08D99B2A-ACDE-4F5A-83FC-EEF29F30CA56}" type="pres">
      <dgm:prSet presAssocID="{DA6878D2-D2E3-46A0-B2EA-A66BA1E34E27}" presName="node" presStyleLbl="node1" presStyleIdx="2" presStyleCnt="3">
        <dgm:presLayoutVars>
          <dgm:bulletEnabled val="1"/>
        </dgm:presLayoutVars>
      </dgm:prSet>
      <dgm:spPr/>
    </dgm:pt>
    <dgm:pt modelId="{3FE1DCAE-FB61-4F0A-B840-620E317AD8AD}" type="pres">
      <dgm:prSet presAssocID="{DA6878D2-D2E3-46A0-B2EA-A66BA1E34E27}" presName="dummy" presStyleCnt="0"/>
      <dgm:spPr/>
    </dgm:pt>
    <dgm:pt modelId="{0927CA38-EC9E-4334-8E9B-8ABB60FA2502}" type="pres">
      <dgm:prSet presAssocID="{7C99C516-27EC-4E82-9495-8888E53D7F28}" presName="sibTrans" presStyleLbl="sibTrans2D1" presStyleIdx="2" presStyleCnt="3"/>
      <dgm:spPr/>
    </dgm:pt>
  </dgm:ptLst>
  <dgm:cxnLst>
    <dgm:cxn modelId="{EBED3108-A744-4C13-BEB8-57603289E846}" type="presOf" srcId="{3467046E-4E88-48A8-9AEB-F6C91B98E35E}" destId="{6BCB58E1-94C9-4019-9EF5-31F846CE6350}" srcOrd="0" destOrd="0" presId="urn:microsoft.com/office/officeart/2005/8/layout/radial6"/>
    <dgm:cxn modelId="{A2D23A0C-317C-4FD8-AD8C-8EDF517173EC}" type="presOf" srcId="{7C99C516-27EC-4E82-9495-8888E53D7F28}" destId="{0927CA38-EC9E-4334-8E9B-8ABB60FA2502}" srcOrd="0" destOrd="0" presId="urn:microsoft.com/office/officeart/2005/8/layout/radial6"/>
    <dgm:cxn modelId="{98FF8B22-3BE9-407E-A7E4-883EAD706365}" srcId="{9635056F-D6C1-40D6-91C3-7FC77A27DF6A}" destId="{880C92CA-31D3-4B60-B88B-DA13BC1787A1}" srcOrd="0" destOrd="0" parTransId="{A38FBACC-D650-4060-A487-01A0BA29389B}" sibTransId="{F1D81637-0868-4FE6-8D90-4DCA6B5C100D}"/>
    <dgm:cxn modelId="{4A310C2B-2F54-4637-9CF9-F1C17D5F1898}" srcId="{3467046E-4E88-48A8-9AEB-F6C91B98E35E}" destId="{C37A5D27-DAD5-48B2-A55A-67B6FD07CE40}" srcOrd="0" destOrd="0" parTransId="{02F841E7-001E-4842-B58F-0CD57A63B582}" sibTransId="{F5FA54FE-8A17-4D35-9B01-D67572A80A1F}"/>
    <dgm:cxn modelId="{03179B35-D01C-4880-8780-01759EAC9C0D}" srcId="{3467046E-4E88-48A8-9AEB-F6C91B98E35E}" destId="{93CF0D4A-6FE9-4B99-868F-9CF81322F4BE}" srcOrd="1" destOrd="0" parTransId="{BD9C28C1-4620-4DDB-9D80-4FA0BC79C3E2}" sibTransId="{7DA94ACB-4466-4C59-8E11-FEF21D3B64AA}"/>
    <dgm:cxn modelId="{4B793736-06DB-49F0-B658-E1DC75A6D9F2}" srcId="{C37A5D27-DAD5-48B2-A55A-67B6FD07CE40}" destId="{DA6878D2-D2E3-46A0-B2EA-A66BA1E34E27}" srcOrd="2" destOrd="0" parTransId="{BDC7E5B6-3AFB-41BA-87CA-0C5D6B2E10E7}" sibTransId="{7C99C516-27EC-4E82-9495-8888E53D7F28}"/>
    <dgm:cxn modelId="{1EBFFE43-6C2A-4868-AB40-59B92ABDBDF0}" type="presOf" srcId="{FCBD683B-EA54-4F52-BF35-EE333B927D6D}" destId="{C9E82290-0D80-4613-852C-FA4FB0396C71}" srcOrd="0" destOrd="0" presId="urn:microsoft.com/office/officeart/2005/8/layout/radial6"/>
    <dgm:cxn modelId="{F5C2E366-B40D-4DA3-91F3-FF6DB240183E}" type="presOf" srcId="{DA6878D2-D2E3-46A0-B2EA-A66BA1E34E27}" destId="{08D99B2A-ACDE-4F5A-83FC-EEF29F30CA56}" srcOrd="0" destOrd="0" presId="urn:microsoft.com/office/officeart/2005/8/layout/radial6"/>
    <dgm:cxn modelId="{3B3A5079-A3CA-4609-BCD2-A7AA17058968}" srcId="{93CF0D4A-6FE9-4B99-868F-9CF81322F4BE}" destId="{96D1C50D-118C-420C-9883-DA5D3EE6B165}" srcOrd="0" destOrd="0" parTransId="{2DEF3A55-A8F6-4773-82C2-6A596917A436}" sibTransId="{C63CA0FC-6481-4CC7-89A0-FB89B7438B1F}"/>
    <dgm:cxn modelId="{953CED7D-AC94-4295-8B8F-63184ED25CD3}" srcId="{C37A5D27-DAD5-48B2-A55A-67B6FD07CE40}" destId="{8393C68B-8429-475E-8091-379DC688DEFC}" srcOrd="1" destOrd="0" parTransId="{BCE29ECA-9788-42FE-B6A1-749AFF70FDD7}" sibTransId="{A44DCBC5-63FD-4D08-B2BB-AB4027276ECB}"/>
    <dgm:cxn modelId="{9EDF6F81-62FD-4A11-8771-FA894C24F168}" type="presOf" srcId="{A44DCBC5-63FD-4D08-B2BB-AB4027276ECB}" destId="{B62975D7-6D25-49E1-994F-D9C1E383E56F}" srcOrd="0" destOrd="0" presId="urn:microsoft.com/office/officeart/2005/8/layout/radial6"/>
    <dgm:cxn modelId="{5C89368F-1C70-4A34-A9E5-4EE8E57A897A}" type="presOf" srcId="{C37A5D27-DAD5-48B2-A55A-67B6FD07CE40}" destId="{315F1049-4EA5-40F3-84E2-6F4589ED283A}" srcOrd="0" destOrd="0" presId="urn:microsoft.com/office/officeart/2005/8/layout/radial6"/>
    <dgm:cxn modelId="{84172FA8-8457-4ECE-8791-C75C19915906}" srcId="{3467046E-4E88-48A8-9AEB-F6C91B98E35E}" destId="{9635056F-D6C1-40D6-91C3-7FC77A27DF6A}" srcOrd="2" destOrd="0" parTransId="{5ECF21EA-53A4-4E1C-A3AA-092FC5E13103}" sibTransId="{939FB6F7-2C14-4330-B65F-CF52D5AF4BC3}"/>
    <dgm:cxn modelId="{A79A2AAD-948C-4AF8-8EDB-02909DD2DB77}" type="presOf" srcId="{8393C68B-8429-475E-8091-379DC688DEFC}" destId="{A96C8A91-FB2C-4F1F-947C-9FC346D690AF}" srcOrd="0" destOrd="0" presId="urn:microsoft.com/office/officeart/2005/8/layout/radial6"/>
    <dgm:cxn modelId="{7F2BB3C7-50AC-48B3-BC3C-CA94906A5AF7}" type="presOf" srcId="{588A6649-C340-40B0-98C3-E5597ABFD53B}" destId="{843BF43A-7DA2-426A-B071-309BBF5E80D8}" srcOrd="0" destOrd="0" presId="urn:microsoft.com/office/officeart/2005/8/layout/radial6"/>
    <dgm:cxn modelId="{C19764C8-ED97-4CB7-AC6C-462B0C9D003C}" srcId="{C37A5D27-DAD5-48B2-A55A-67B6FD07CE40}" destId="{FCBD683B-EA54-4F52-BF35-EE333B927D6D}" srcOrd="0" destOrd="0" parTransId="{FAE33E55-693E-407F-958A-2B57BD5D8074}" sibTransId="{588A6649-C340-40B0-98C3-E5597ABFD53B}"/>
    <dgm:cxn modelId="{2EACCCED-9DF3-4DDA-AB00-CB3A90791EED}" srcId="{9635056F-D6C1-40D6-91C3-7FC77A27DF6A}" destId="{1EDCC29B-0EFA-4D58-A1F0-99C82714E2B0}" srcOrd="1" destOrd="0" parTransId="{AA224D57-E96A-4206-B9A2-620AF4D3B802}" sibTransId="{3E3DA3BA-79EA-421A-B025-605BD1263976}"/>
    <dgm:cxn modelId="{38AB14F4-DD91-4BA7-BA02-22A0402750ED}" srcId="{93CF0D4A-6FE9-4B99-868F-9CF81322F4BE}" destId="{E8AA3E00-0578-4AA0-888C-0D0F0E797DE1}" srcOrd="1" destOrd="0" parTransId="{63BD5EE4-745E-4FC5-9477-567C104038B7}" sibTransId="{C2B338D9-F66B-4F89-B088-7DB62464DB5C}"/>
    <dgm:cxn modelId="{32D54DD7-76C4-412C-A4AD-E65311B7DD88}" type="presParOf" srcId="{6BCB58E1-94C9-4019-9EF5-31F846CE6350}" destId="{315F1049-4EA5-40F3-84E2-6F4589ED283A}" srcOrd="0" destOrd="0" presId="urn:microsoft.com/office/officeart/2005/8/layout/radial6"/>
    <dgm:cxn modelId="{482014AD-E257-4ECC-928E-249F1CC8B95D}" type="presParOf" srcId="{6BCB58E1-94C9-4019-9EF5-31F846CE6350}" destId="{C9E82290-0D80-4613-852C-FA4FB0396C71}" srcOrd="1" destOrd="0" presId="urn:microsoft.com/office/officeart/2005/8/layout/radial6"/>
    <dgm:cxn modelId="{360C4B4E-5E61-48CC-A288-9FDC858CCB60}" type="presParOf" srcId="{6BCB58E1-94C9-4019-9EF5-31F846CE6350}" destId="{EB5624A1-7A7C-46F3-95E0-E2B97D51A927}" srcOrd="2" destOrd="0" presId="urn:microsoft.com/office/officeart/2005/8/layout/radial6"/>
    <dgm:cxn modelId="{B847285E-0EAF-4AF2-8052-52F0F4690CA5}" type="presParOf" srcId="{6BCB58E1-94C9-4019-9EF5-31F846CE6350}" destId="{843BF43A-7DA2-426A-B071-309BBF5E80D8}" srcOrd="3" destOrd="0" presId="urn:microsoft.com/office/officeart/2005/8/layout/radial6"/>
    <dgm:cxn modelId="{CF596E09-3092-42FD-B71C-0D9C1560CD0D}" type="presParOf" srcId="{6BCB58E1-94C9-4019-9EF5-31F846CE6350}" destId="{A96C8A91-FB2C-4F1F-947C-9FC346D690AF}" srcOrd="4" destOrd="0" presId="urn:microsoft.com/office/officeart/2005/8/layout/radial6"/>
    <dgm:cxn modelId="{BC62E4B9-FC0B-4A08-88CB-996D42E064BA}" type="presParOf" srcId="{6BCB58E1-94C9-4019-9EF5-31F846CE6350}" destId="{8438B0BD-B527-490C-BF9E-C16B9EFE8996}" srcOrd="5" destOrd="0" presId="urn:microsoft.com/office/officeart/2005/8/layout/radial6"/>
    <dgm:cxn modelId="{8BC13302-78C9-49F0-BC8B-75BB0120A7E8}" type="presParOf" srcId="{6BCB58E1-94C9-4019-9EF5-31F846CE6350}" destId="{B62975D7-6D25-49E1-994F-D9C1E383E56F}" srcOrd="6" destOrd="0" presId="urn:microsoft.com/office/officeart/2005/8/layout/radial6"/>
    <dgm:cxn modelId="{26B7D9FB-7DA5-4FF3-B463-925EF30ADA8A}" type="presParOf" srcId="{6BCB58E1-94C9-4019-9EF5-31F846CE6350}" destId="{08D99B2A-ACDE-4F5A-83FC-EEF29F30CA56}" srcOrd="7" destOrd="0" presId="urn:microsoft.com/office/officeart/2005/8/layout/radial6"/>
    <dgm:cxn modelId="{C2C8F3B7-E465-4CF2-9F8C-475A5C2CBD5C}" type="presParOf" srcId="{6BCB58E1-94C9-4019-9EF5-31F846CE6350}" destId="{3FE1DCAE-FB61-4F0A-B840-620E317AD8AD}" srcOrd="8" destOrd="0" presId="urn:microsoft.com/office/officeart/2005/8/layout/radial6"/>
    <dgm:cxn modelId="{7867A37F-E8A5-4FF2-BA9A-9FFE3FB25E01}" type="presParOf" srcId="{6BCB58E1-94C9-4019-9EF5-31F846CE6350}" destId="{0927CA38-EC9E-4334-8E9B-8ABB60FA2502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27CA38-EC9E-4334-8E9B-8ABB60FA2502}">
      <dsp:nvSpPr>
        <dsp:cNvPr id="0" name=""/>
        <dsp:cNvSpPr/>
      </dsp:nvSpPr>
      <dsp:spPr>
        <a:xfrm>
          <a:off x="1833264" y="667892"/>
          <a:ext cx="4459354" cy="4459354"/>
        </a:xfrm>
        <a:prstGeom prst="blockArc">
          <a:avLst>
            <a:gd name="adj1" fmla="val 9000000"/>
            <a:gd name="adj2" fmla="val 16200000"/>
            <a:gd name="adj3" fmla="val 4637"/>
          </a:avLst>
        </a:prstGeom>
        <a:solidFill>
          <a:schemeClr val="accent5">
            <a:hueOff val="13973743"/>
            <a:satOff val="-26534"/>
            <a:lumOff val="274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2975D7-6D25-49E1-994F-D9C1E383E56F}">
      <dsp:nvSpPr>
        <dsp:cNvPr id="0" name=""/>
        <dsp:cNvSpPr/>
      </dsp:nvSpPr>
      <dsp:spPr>
        <a:xfrm>
          <a:off x="1833264" y="667892"/>
          <a:ext cx="4459354" cy="4459354"/>
        </a:xfrm>
        <a:prstGeom prst="blockArc">
          <a:avLst>
            <a:gd name="adj1" fmla="val 1800000"/>
            <a:gd name="adj2" fmla="val 9000000"/>
            <a:gd name="adj3" fmla="val 4637"/>
          </a:avLst>
        </a:prstGeom>
        <a:solidFill>
          <a:schemeClr val="accent5">
            <a:hueOff val="6986872"/>
            <a:satOff val="-13267"/>
            <a:lumOff val="137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3BF43A-7DA2-426A-B071-309BBF5E80D8}">
      <dsp:nvSpPr>
        <dsp:cNvPr id="0" name=""/>
        <dsp:cNvSpPr/>
      </dsp:nvSpPr>
      <dsp:spPr>
        <a:xfrm>
          <a:off x="1833264" y="667892"/>
          <a:ext cx="4459354" cy="4459354"/>
        </a:xfrm>
        <a:prstGeom prst="blockArc">
          <a:avLst>
            <a:gd name="adj1" fmla="val 16200000"/>
            <a:gd name="adj2" fmla="val 1800000"/>
            <a:gd name="adj3" fmla="val 4637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5F1049-4EA5-40F3-84E2-6F4589ED283A}">
      <dsp:nvSpPr>
        <dsp:cNvPr id="0" name=""/>
        <dsp:cNvSpPr/>
      </dsp:nvSpPr>
      <dsp:spPr>
        <a:xfrm>
          <a:off x="3037286" y="1871914"/>
          <a:ext cx="2051309" cy="205130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70" tIns="52070" rIns="52070" bIns="5207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Death Rate</a:t>
          </a:r>
        </a:p>
      </dsp:txBody>
      <dsp:txXfrm>
        <a:off x="3337693" y="2172321"/>
        <a:ext cx="1450495" cy="1450495"/>
      </dsp:txXfrm>
    </dsp:sp>
    <dsp:sp modelId="{C9E82290-0D80-4613-852C-FA4FB0396C71}">
      <dsp:nvSpPr>
        <dsp:cNvPr id="0" name=""/>
        <dsp:cNvSpPr/>
      </dsp:nvSpPr>
      <dsp:spPr>
        <a:xfrm>
          <a:off x="3344983" y="1626"/>
          <a:ext cx="1435916" cy="143591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Population ages 65 and Above</a:t>
          </a:r>
        </a:p>
      </dsp:txBody>
      <dsp:txXfrm>
        <a:off x="3555268" y="211911"/>
        <a:ext cx="1015346" cy="1015346"/>
      </dsp:txXfrm>
    </dsp:sp>
    <dsp:sp modelId="{A96C8A91-FB2C-4F1F-947C-9FC346D690AF}">
      <dsp:nvSpPr>
        <dsp:cNvPr id="0" name=""/>
        <dsp:cNvSpPr/>
      </dsp:nvSpPr>
      <dsp:spPr>
        <a:xfrm>
          <a:off x="5231172" y="3268602"/>
          <a:ext cx="1435916" cy="1435916"/>
        </a:xfrm>
        <a:prstGeom prst="ellipse">
          <a:avLst/>
        </a:prstGeom>
        <a:solidFill>
          <a:schemeClr val="accent5">
            <a:hueOff val="6986872"/>
            <a:satOff val="-13267"/>
            <a:lumOff val="13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Life Expectancy at Birth Male</a:t>
          </a:r>
        </a:p>
      </dsp:txBody>
      <dsp:txXfrm>
        <a:off x="5441457" y="3478887"/>
        <a:ext cx="1015346" cy="1015346"/>
      </dsp:txXfrm>
    </dsp:sp>
    <dsp:sp modelId="{08D99B2A-ACDE-4F5A-83FC-EEF29F30CA56}">
      <dsp:nvSpPr>
        <dsp:cNvPr id="0" name=""/>
        <dsp:cNvSpPr/>
      </dsp:nvSpPr>
      <dsp:spPr>
        <a:xfrm>
          <a:off x="1458793" y="3268602"/>
          <a:ext cx="1435916" cy="1435916"/>
        </a:xfrm>
        <a:prstGeom prst="ellipse">
          <a:avLst/>
        </a:prstGeom>
        <a:solidFill>
          <a:schemeClr val="accent5">
            <a:hueOff val="13973743"/>
            <a:satOff val="-26534"/>
            <a:lumOff val="27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Mortality Rate, Infant</a:t>
          </a:r>
        </a:p>
      </dsp:txBody>
      <dsp:txXfrm>
        <a:off x="1669078" y="3478887"/>
        <a:ext cx="1015346" cy="10153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8/4/2020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8/4/2020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953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8/4/2020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8/4/2020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8/4/2020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8/4/2020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8/4/2020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8/4/2020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8/4/2020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8/4/2020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8/4/2020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8/4/2020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8/4/2020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prb.org/populationtrendsandchallengesinthemiddleeastandnorthafrica/240/" TargetMode="External"/><Relationship Id="rId4" Type="http://schemas.openxmlformats.org/officeDocument/2006/relationships/hyperlink" Target="https://www.bnr.bg/en/post/101234540/bulgaria-is-the-country-with-highest-mortality-rate#:~:text=Like%20in%20the%20rest%20of,non%2Dinfectious%20and%20cancer%20diseases.&amp;text=The%20countries%20with%20high%20mortality,are%20facing%20a%20demographic%20collaps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ined.fr/en/everything_about_population/data/europe-developed-countries/birth-death-infant-mortality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microsoft.com/office/2007/relationships/media" Target="../media/media2.mp3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48.png"/><Relationship Id="rId4" Type="http://schemas.openxmlformats.org/officeDocument/2006/relationships/audio" Target="../media/media2.mp3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bank.worldbank.org/source/health-nutrition-and-population-statistics/preview/on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bank.worldbank.org/metadataglossary/Health-Nutrition-and-Population-Statistics/series,country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catalog.worldbank.org/search?search_api_views_fulltext_op=AND&amp;query=population%20ages%2065%20and%20above&amp;nid=&amp;sort_by=search_api_relevance&amp;sort_order=DESC" TargetMode="External"/><Relationship Id="rId2" Type="http://schemas.openxmlformats.org/officeDocument/2006/relationships/hyperlink" Target="https://datacatalog.worldbank.org/death-rate-crude-1000-people-0#:~:text=Crude%20death%20rate%20indicates%20the,1%2C000%20population%20estimated%20at%20midyear.&amp;text=World%20Population%20Prospects%3A%202019%20Revision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rtpls.com/documentation/functionalities/excess-kurtosis-and-skewnes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microsoft.com/office/2017/06/relationships/model3d" Target="../media/model3d2.glb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1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openxmlformats.org/officeDocument/2006/relationships/image" Target="../media/image20.sv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9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3200" dirty="0">
                <a:latin typeface="Lato Bold"/>
              </a:rPr>
              <a:t>Health Nutrition and Population Statistics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60F2E976-E323-48BD-9200-A77AC8C6B1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2413" y="4724400"/>
            <a:ext cx="9143999" cy="685800"/>
          </a:xfrm>
        </p:spPr>
        <p:txBody>
          <a:bodyPr>
            <a:normAutofit lnSpcReduction="10000"/>
          </a:bodyPr>
          <a:lstStyle/>
          <a:p>
            <a:pPr algn="ctr">
              <a:lnSpc>
                <a:spcPct val="160000"/>
              </a:lnSpc>
            </a:pPr>
            <a:r>
              <a:rPr lang="en-US" sz="2800" dirty="0"/>
              <a:t>by Mehmet Ozkemah</a:t>
            </a:r>
          </a:p>
        </p:txBody>
      </p:sp>
      <p:sp>
        <p:nvSpPr>
          <p:cNvPr id="37" name="Subtitle 8">
            <a:extLst>
              <a:ext uri="{FF2B5EF4-FFF2-40B4-BE49-F238E27FC236}">
                <a16:creationId xmlns:a16="http://schemas.microsoft.com/office/drawing/2014/main" id="{304D5BCE-76A9-43B9-82F0-D8C63102F01D}"/>
              </a:ext>
            </a:extLst>
          </p:cNvPr>
          <p:cNvSpPr txBox="1">
            <a:spLocks/>
          </p:cNvSpPr>
          <p:nvPr/>
        </p:nvSpPr>
        <p:spPr>
          <a:xfrm>
            <a:off x="1522412" y="5334000"/>
            <a:ext cx="9143999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60000"/>
              </a:lnSpc>
            </a:pPr>
            <a:r>
              <a:rPr lang="en-US" sz="2000" dirty="0" err="1"/>
              <a:t>Thinkful</a:t>
            </a:r>
            <a:r>
              <a:rPr lang="en-US" sz="2000" dirty="0"/>
              <a:t> Data Science Flex Program</a:t>
            </a:r>
          </a:p>
          <a:p>
            <a:pPr algn="ctr">
              <a:lnSpc>
                <a:spcPct val="100000"/>
              </a:lnSpc>
            </a:pPr>
            <a:r>
              <a:rPr lang="en-US" sz="2000" dirty="0"/>
              <a:t>Capstone Project 2</a:t>
            </a:r>
          </a:p>
        </p:txBody>
      </p:sp>
      <p:pic>
        <p:nvPicPr>
          <p:cNvPr id="4" name="Graphic 3" descr="Medical">
            <a:extLst>
              <a:ext uri="{FF2B5EF4-FFF2-40B4-BE49-F238E27FC236}">
                <a16:creationId xmlns:a16="http://schemas.microsoft.com/office/drawing/2014/main" id="{3129D80E-B7B0-46D9-8DE9-0B4D1DE13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7080" y="0"/>
            <a:ext cx="2362200" cy="2362200"/>
          </a:xfrm>
          <a:prstGeom prst="rect">
            <a:avLst/>
          </a:prstGeom>
        </p:spPr>
      </p:pic>
      <p:pic>
        <p:nvPicPr>
          <p:cNvPr id="6" name="Graphic 5" descr="Fork and knife">
            <a:extLst>
              <a:ext uri="{FF2B5EF4-FFF2-40B4-BE49-F238E27FC236}">
                <a16:creationId xmlns:a16="http://schemas.microsoft.com/office/drawing/2014/main" id="{5A847EEC-195E-426A-AFFF-312C764D05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16360" y="0"/>
            <a:ext cx="2359152" cy="2359152"/>
          </a:xfrm>
          <a:prstGeom prst="rect">
            <a:avLst/>
          </a:prstGeom>
        </p:spPr>
      </p:pic>
      <p:pic>
        <p:nvPicPr>
          <p:cNvPr id="11" name="Graphic 10" descr="Family with two children">
            <a:extLst>
              <a:ext uri="{FF2B5EF4-FFF2-40B4-BE49-F238E27FC236}">
                <a16:creationId xmlns:a16="http://schemas.microsoft.com/office/drawing/2014/main" id="{D27660DD-591B-4D5B-9639-BE04F2F80D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52592" y="0"/>
            <a:ext cx="2359152" cy="235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/>
          <p:cNvGrpSpPr/>
          <p:nvPr/>
        </p:nvGrpSpPr>
        <p:grpSpPr>
          <a:xfrm>
            <a:off x="-5175747" y="1755128"/>
            <a:ext cx="10279559" cy="10086000"/>
            <a:chOff x="2976563" y="368300"/>
            <a:chExt cx="6238875" cy="6121400"/>
          </a:xfrm>
        </p:grpSpPr>
        <p:grpSp>
          <p:nvGrpSpPr>
            <p:cNvPr id="48" name="Group 47"/>
            <p:cNvGrpSpPr/>
            <p:nvPr/>
          </p:nvGrpSpPr>
          <p:grpSpPr>
            <a:xfrm>
              <a:off x="3484563" y="368300"/>
              <a:ext cx="2627313" cy="3021013"/>
              <a:chOff x="3484563" y="368300"/>
              <a:chExt cx="2627313" cy="3021013"/>
            </a:xfrm>
          </p:grpSpPr>
          <p:sp>
            <p:nvSpPr>
              <p:cNvPr id="49" name="Freeform 7"/>
              <p:cNvSpPr>
                <a:spLocks/>
              </p:cNvSpPr>
              <p:nvPr/>
            </p:nvSpPr>
            <p:spPr bwMode="auto">
              <a:xfrm>
                <a:off x="3484563" y="803275"/>
                <a:ext cx="2627313" cy="2586038"/>
              </a:xfrm>
              <a:custGeom>
                <a:avLst/>
                <a:gdLst>
                  <a:gd name="T0" fmla="*/ 582 w 1655"/>
                  <a:gd name="T1" fmla="*/ 1621 h 1629"/>
                  <a:gd name="T2" fmla="*/ 592 w 1655"/>
                  <a:gd name="T3" fmla="*/ 1517 h 1629"/>
                  <a:gd name="T4" fmla="*/ 610 w 1655"/>
                  <a:gd name="T5" fmla="*/ 1417 h 1629"/>
                  <a:gd name="T6" fmla="*/ 638 w 1655"/>
                  <a:gd name="T7" fmla="*/ 1321 h 1629"/>
                  <a:gd name="T8" fmla="*/ 675 w 1655"/>
                  <a:gd name="T9" fmla="*/ 1229 h 1629"/>
                  <a:gd name="T10" fmla="*/ 719 w 1655"/>
                  <a:gd name="T11" fmla="*/ 1139 h 1629"/>
                  <a:gd name="T12" fmla="*/ 771 w 1655"/>
                  <a:gd name="T13" fmla="*/ 1057 h 1629"/>
                  <a:gd name="T14" fmla="*/ 829 w 1655"/>
                  <a:gd name="T15" fmla="*/ 977 h 1629"/>
                  <a:gd name="T16" fmla="*/ 895 w 1655"/>
                  <a:gd name="T17" fmla="*/ 905 h 1629"/>
                  <a:gd name="T18" fmla="*/ 965 w 1655"/>
                  <a:gd name="T19" fmla="*/ 837 h 1629"/>
                  <a:gd name="T20" fmla="*/ 1043 w 1655"/>
                  <a:gd name="T21" fmla="*/ 777 h 1629"/>
                  <a:gd name="T22" fmla="*/ 1125 w 1655"/>
                  <a:gd name="T23" fmla="*/ 723 h 1629"/>
                  <a:gd name="T24" fmla="*/ 1211 w 1655"/>
                  <a:gd name="T25" fmla="*/ 678 h 1629"/>
                  <a:gd name="T26" fmla="*/ 1303 w 1655"/>
                  <a:gd name="T27" fmla="*/ 640 h 1629"/>
                  <a:gd name="T28" fmla="*/ 1399 w 1655"/>
                  <a:gd name="T29" fmla="*/ 610 h 1629"/>
                  <a:gd name="T30" fmla="*/ 1497 w 1655"/>
                  <a:gd name="T31" fmla="*/ 588 h 1629"/>
                  <a:gd name="T32" fmla="*/ 1599 w 1655"/>
                  <a:gd name="T33" fmla="*/ 576 h 1629"/>
                  <a:gd name="T34" fmla="*/ 1583 w 1655"/>
                  <a:gd name="T35" fmla="*/ 0 h 1629"/>
                  <a:gd name="T36" fmla="*/ 1503 w 1655"/>
                  <a:gd name="T37" fmla="*/ 6 h 1629"/>
                  <a:gd name="T38" fmla="*/ 1345 w 1655"/>
                  <a:gd name="T39" fmla="*/ 30 h 1629"/>
                  <a:gd name="T40" fmla="*/ 1191 w 1655"/>
                  <a:gd name="T41" fmla="*/ 68 h 1629"/>
                  <a:gd name="T42" fmla="*/ 1043 w 1655"/>
                  <a:gd name="T43" fmla="*/ 120 h 1629"/>
                  <a:gd name="T44" fmla="*/ 903 w 1655"/>
                  <a:gd name="T45" fmla="*/ 186 h 1629"/>
                  <a:gd name="T46" fmla="*/ 771 w 1655"/>
                  <a:gd name="T47" fmla="*/ 264 h 1629"/>
                  <a:gd name="T48" fmla="*/ 644 w 1655"/>
                  <a:gd name="T49" fmla="*/ 352 h 1629"/>
                  <a:gd name="T50" fmla="*/ 528 w 1655"/>
                  <a:gd name="T51" fmla="*/ 452 h 1629"/>
                  <a:gd name="T52" fmla="*/ 422 w 1655"/>
                  <a:gd name="T53" fmla="*/ 560 h 1629"/>
                  <a:gd name="T54" fmla="*/ 324 w 1655"/>
                  <a:gd name="T55" fmla="*/ 680 h 1629"/>
                  <a:gd name="T56" fmla="*/ 240 w 1655"/>
                  <a:gd name="T57" fmla="*/ 807 h 1629"/>
                  <a:gd name="T58" fmla="*/ 166 w 1655"/>
                  <a:gd name="T59" fmla="*/ 941 h 1629"/>
                  <a:gd name="T60" fmla="*/ 104 w 1655"/>
                  <a:gd name="T61" fmla="*/ 1085 h 1629"/>
                  <a:gd name="T62" fmla="*/ 58 w 1655"/>
                  <a:gd name="T63" fmla="*/ 1233 h 1629"/>
                  <a:gd name="T64" fmla="*/ 24 w 1655"/>
                  <a:gd name="T65" fmla="*/ 1389 h 1629"/>
                  <a:gd name="T66" fmla="*/ 4 w 1655"/>
                  <a:gd name="T67" fmla="*/ 1549 h 1629"/>
                  <a:gd name="T68" fmla="*/ 310 w 1655"/>
                  <a:gd name="T69" fmla="*/ 1565 h 1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55" h="1629">
                    <a:moveTo>
                      <a:pt x="582" y="1621"/>
                    </a:moveTo>
                    <a:lnTo>
                      <a:pt x="582" y="1621"/>
                    </a:lnTo>
                    <a:lnTo>
                      <a:pt x="586" y="1569"/>
                    </a:lnTo>
                    <a:lnTo>
                      <a:pt x="592" y="1517"/>
                    </a:lnTo>
                    <a:lnTo>
                      <a:pt x="600" y="1467"/>
                    </a:lnTo>
                    <a:lnTo>
                      <a:pt x="610" y="1417"/>
                    </a:lnTo>
                    <a:lnTo>
                      <a:pt x="624" y="1369"/>
                    </a:lnTo>
                    <a:lnTo>
                      <a:pt x="638" y="1321"/>
                    </a:lnTo>
                    <a:lnTo>
                      <a:pt x="656" y="1275"/>
                    </a:lnTo>
                    <a:lnTo>
                      <a:pt x="675" y="1229"/>
                    </a:lnTo>
                    <a:lnTo>
                      <a:pt x="697" y="1183"/>
                    </a:lnTo>
                    <a:lnTo>
                      <a:pt x="719" y="1139"/>
                    </a:lnTo>
                    <a:lnTo>
                      <a:pt x="745" y="1097"/>
                    </a:lnTo>
                    <a:lnTo>
                      <a:pt x="771" y="1057"/>
                    </a:lnTo>
                    <a:lnTo>
                      <a:pt x="799" y="1017"/>
                    </a:lnTo>
                    <a:lnTo>
                      <a:pt x="829" y="977"/>
                    </a:lnTo>
                    <a:lnTo>
                      <a:pt x="861" y="941"/>
                    </a:lnTo>
                    <a:lnTo>
                      <a:pt x="895" y="905"/>
                    </a:lnTo>
                    <a:lnTo>
                      <a:pt x="929" y="871"/>
                    </a:lnTo>
                    <a:lnTo>
                      <a:pt x="965" y="837"/>
                    </a:lnTo>
                    <a:lnTo>
                      <a:pt x="1003" y="807"/>
                    </a:lnTo>
                    <a:lnTo>
                      <a:pt x="1043" y="777"/>
                    </a:lnTo>
                    <a:lnTo>
                      <a:pt x="1083" y="749"/>
                    </a:lnTo>
                    <a:lnTo>
                      <a:pt x="1125" y="723"/>
                    </a:lnTo>
                    <a:lnTo>
                      <a:pt x="1167" y="699"/>
                    </a:lnTo>
                    <a:lnTo>
                      <a:pt x="1211" y="678"/>
                    </a:lnTo>
                    <a:lnTo>
                      <a:pt x="1257" y="658"/>
                    </a:lnTo>
                    <a:lnTo>
                      <a:pt x="1303" y="640"/>
                    </a:lnTo>
                    <a:lnTo>
                      <a:pt x="1351" y="624"/>
                    </a:lnTo>
                    <a:lnTo>
                      <a:pt x="1399" y="610"/>
                    </a:lnTo>
                    <a:lnTo>
                      <a:pt x="1447" y="598"/>
                    </a:lnTo>
                    <a:lnTo>
                      <a:pt x="1497" y="588"/>
                    </a:lnTo>
                    <a:lnTo>
                      <a:pt x="1549" y="580"/>
                    </a:lnTo>
                    <a:lnTo>
                      <a:pt x="1599" y="576"/>
                    </a:lnTo>
                    <a:lnTo>
                      <a:pt x="1655" y="308"/>
                    </a:lnTo>
                    <a:lnTo>
                      <a:pt x="1583" y="0"/>
                    </a:lnTo>
                    <a:lnTo>
                      <a:pt x="1583" y="0"/>
                    </a:lnTo>
                    <a:lnTo>
                      <a:pt x="1503" y="6"/>
                    </a:lnTo>
                    <a:lnTo>
                      <a:pt x="1423" y="16"/>
                    </a:lnTo>
                    <a:lnTo>
                      <a:pt x="1345" y="30"/>
                    </a:lnTo>
                    <a:lnTo>
                      <a:pt x="1267" y="48"/>
                    </a:lnTo>
                    <a:lnTo>
                      <a:pt x="1191" y="68"/>
                    </a:lnTo>
                    <a:lnTo>
                      <a:pt x="1117" y="94"/>
                    </a:lnTo>
                    <a:lnTo>
                      <a:pt x="1043" y="120"/>
                    </a:lnTo>
                    <a:lnTo>
                      <a:pt x="973" y="152"/>
                    </a:lnTo>
                    <a:lnTo>
                      <a:pt x="903" y="186"/>
                    </a:lnTo>
                    <a:lnTo>
                      <a:pt x="835" y="222"/>
                    </a:lnTo>
                    <a:lnTo>
                      <a:pt x="771" y="264"/>
                    </a:lnTo>
                    <a:lnTo>
                      <a:pt x="707" y="306"/>
                    </a:lnTo>
                    <a:lnTo>
                      <a:pt x="644" y="352"/>
                    </a:lnTo>
                    <a:lnTo>
                      <a:pt x="584" y="400"/>
                    </a:lnTo>
                    <a:lnTo>
                      <a:pt x="528" y="452"/>
                    </a:lnTo>
                    <a:lnTo>
                      <a:pt x="474" y="504"/>
                    </a:lnTo>
                    <a:lnTo>
                      <a:pt x="422" y="560"/>
                    </a:lnTo>
                    <a:lnTo>
                      <a:pt x="372" y="620"/>
                    </a:lnTo>
                    <a:lnTo>
                      <a:pt x="324" y="680"/>
                    </a:lnTo>
                    <a:lnTo>
                      <a:pt x="280" y="741"/>
                    </a:lnTo>
                    <a:lnTo>
                      <a:pt x="240" y="807"/>
                    </a:lnTo>
                    <a:lnTo>
                      <a:pt x="202" y="873"/>
                    </a:lnTo>
                    <a:lnTo>
                      <a:pt x="166" y="941"/>
                    </a:lnTo>
                    <a:lnTo>
                      <a:pt x="134" y="1013"/>
                    </a:lnTo>
                    <a:lnTo>
                      <a:pt x="104" y="1085"/>
                    </a:lnTo>
                    <a:lnTo>
                      <a:pt x="80" y="1159"/>
                    </a:lnTo>
                    <a:lnTo>
                      <a:pt x="58" y="1233"/>
                    </a:lnTo>
                    <a:lnTo>
                      <a:pt x="38" y="1311"/>
                    </a:lnTo>
                    <a:lnTo>
                      <a:pt x="24" y="1389"/>
                    </a:lnTo>
                    <a:lnTo>
                      <a:pt x="12" y="1467"/>
                    </a:lnTo>
                    <a:lnTo>
                      <a:pt x="4" y="1549"/>
                    </a:lnTo>
                    <a:lnTo>
                      <a:pt x="0" y="1629"/>
                    </a:lnTo>
                    <a:lnTo>
                      <a:pt x="310" y="1565"/>
                    </a:lnTo>
                    <a:lnTo>
                      <a:pt x="582" y="162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0" name="Freeform 9"/>
              <p:cNvSpPr>
                <a:spLocks/>
              </p:cNvSpPr>
              <p:nvPr/>
            </p:nvSpPr>
            <p:spPr bwMode="auto">
              <a:xfrm>
                <a:off x="4927601" y="368300"/>
                <a:ext cx="987425" cy="987425"/>
              </a:xfrm>
              <a:custGeom>
                <a:avLst/>
                <a:gdLst>
                  <a:gd name="T0" fmla="*/ 304 w 622"/>
                  <a:gd name="T1" fmla="*/ 0 h 622"/>
                  <a:gd name="T2" fmla="*/ 242 w 622"/>
                  <a:gd name="T3" fmla="*/ 8 h 622"/>
                  <a:gd name="T4" fmla="*/ 184 w 622"/>
                  <a:gd name="T5" fmla="*/ 26 h 622"/>
                  <a:gd name="T6" fmla="*/ 132 w 622"/>
                  <a:gd name="T7" fmla="*/ 56 h 622"/>
                  <a:gd name="T8" fmla="*/ 86 w 622"/>
                  <a:gd name="T9" fmla="*/ 96 h 622"/>
                  <a:gd name="T10" fmla="*/ 50 w 622"/>
                  <a:gd name="T11" fmla="*/ 142 h 622"/>
                  <a:gd name="T12" fmla="*/ 22 w 622"/>
                  <a:gd name="T13" fmla="*/ 196 h 622"/>
                  <a:gd name="T14" fmla="*/ 6 w 622"/>
                  <a:gd name="T15" fmla="*/ 254 h 622"/>
                  <a:gd name="T16" fmla="*/ 0 w 622"/>
                  <a:gd name="T17" fmla="*/ 318 h 622"/>
                  <a:gd name="T18" fmla="*/ 2 w 622"/>
                  <a:gd name="T19" fmla="*/ 350 h 622"/>
                  <a:gd name="T20" fmla="*/ 16 w 622"/>
                  <a:gd name="T21" fmla="*/ 410 h 622"/>
                  <a:gd name="T22" fmla="*/ 42 w 622"/>
                  <a:gd name="T23" fmla="*/ 466 h 622"/>
                  <a:gd name="T24" fmla="*/ 76 w 622"/>
                  <a:gd name="T25" fmla="*/ 514 h 622"/>
                  <a:gd name="T26" fmla="*/ 120 w 622"/>
                  <a:gd name="T27" fmla="*/ 556 h 622"/>
                  <a:gd name="T28" fmla="*/ 170 w 622"/>
                  <a:gd name="T29" fmla="*/ 588 h 622"/>
                  <a:gd name="T30" fmla="*/ 226 w 622"/>
                  <a:gd name="T31" fmla="*/ 610 h 622"/>
                  <a:gd name="T32" fmla="*/ 286 w 622"/>
                  <a:gd name="T33" fmla="*/ 620 h 622"/>
                  <a:gd name="T34" fmla="*/ 318 w 622"/>
                  <a:gd name="T35" fmla="*/ 622 h 622"/>
                  <a:gd name="T36" fmla="*/ 382 w 622"/>
                  <a:gd name="T37" fmla="*/ 614 h 622"/>
                  <a:gd name="T38" fmla="*/ 440 w 622"/>
                  <a:gd name="T39" fmla="*/ 594 h 622"/>
                  <a:gd name="T40" fmla="*/ 492 w 622"/>
                  <a:gd name="T41" fmla="*/ 564 h 622"/>
                  <a:gd name="T42" fmla="*/ 536 w 622"/>
                  <a:gd name="T43" fmla="*/ 526 h 622"/>
                  <a:gd name="T44" fmla="*/ 574 w 622"/>
                  <a:gd name="T45" fmla="*/ 478 h 622"/>
                  <a:gd name="T46" fmla="*/ 602 w 622"/>
                  <a:gd name="T47" fmla="*/ 426 h 622"/>
                  <a:gd name="T48" fmla="*/ 618 w 622"/>
                  <a:gd name="T49" fmla="*/ 366 h 622"/>
                  <a:gd name="T50" fmla="*/ 622 w 622"/>
                  <a:gd name="T51" fmla="*/ 304 h 622"/>
                  <a:gd name="T52" fmla="*/ 620 w 622"/>
                  <a:gd name="T53" fmla="*/ 272 h 622"/>
                  <a:gd name="T54" fmla="*/ 606 w 622"/>
                  <a:gd name="T55" fmla="*/ 212 h 622"/>
                  <a:gd name="T56" fmla="*/ 582 w 622"/>
                  <a:gd name="T57" fmla="*/ 156 h 622"/>
                  <a:gd name="T58" fmla="*/ 548 w 622"/>
                  <a:gd name="T59" fmla="*/ 108 h 622"/>
                  <a:gd name="T60" fmla="*/ 504 w 622"/>
                  <a:gd name="T61" fmla="*/ 66 h 622"/>
                  <a:gd name="T62" fmla="*/ 454 w 622"/>
                  <a:gd name="T63" fmla="*/ 34 h 622"/>
                  <a:gd name="T64" fmla="*/ 398 w 622"/>
                  <a:gd name="T65" fmla="*/ 12 h 622"/>
                  <a:gd name="T66" fmla="*/ 336 w 622"/>
                  <a:gd name="T67" fmla="*/ 0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22" h="622">
                    <a:moveTo>
                      <a:pt x="304" y="0"/>
                    </a:moveTo>
                    <a:lnTo>
                      <a:pt x="304" y="0"/>
                    </a:lnTo>
                    <a:lnTo>
                      <a:pt x="272" y="2"/>
                    </a:lnTo>
                    <a:lnTo>
                      <a:pt x="242" y="8"/>
                    </a:lnTo>
                    <a:lnTo>
                      <a:pt x="212" y="16"/>
                    </a:lnTo>
                    <a:lnTo>
                      <a:pt x="184" y="26"/>
                    </a:lnTo>
                    <a:lnTo>
                      <a:pt x="158" y="40"/>
                    </a:lnTo>
                    <a:lnTo>
                      <a:pt x="132" y="56"/>
                    </a:lnTo>
                    <a:lnTo>
                      <a:pt x="108" y="74"/>
                    </a:lnTo>
                    <a:lnTo>
                      <a:pt x="86" y="96"/>
                    </a:lnTo>
                    <a:lnTo>
                      <a:pt x="68" y="118"/>
                    </a:lnTo>
                    <a:lnTo>
                      <a:pt x="50" y="142"/>
                    </a:lnTo>
                    <a:lnTo>
                      <a:pt x="34" y="168"/>
                    </a:lnTo>
                    <a:lnTo>
                      <a:pt x="22" y="196"/>
                    </a:lnTo>
                    <a:lnTo>
                      <a:pt x="12" y="224"/>
                    </a:lnTo>
                    <a:lnTo>
                      <a:pt x="6" y="254"/>
                    </a:lnTo>
                    <a:lnTo>
                      <a:pt x="2" y="286"/>
                    </a:lnTo>
                    <a:lnTo>
                      <a:pt x="0" y="318"/>
                    </a:lnTo>
                    <a:lnTo>
                      <a:pt x="0" y="318"/>
                    </a:lnTo>
                    <a:lnTo>
                      <a:pt x="2" y="350"/>
                    </a:lnTo>
                    <a:lnTo>
                      <a:pt x="8" y="380"/>
                    </a:lnTo>
                    <a:lnTo>
                      <a:pt x="16" y="410"/>
                    </a:lnTo>
                    <a:lnTo>
                      <a:pt x="28" y="438"/>
                    </a:lnTo>
                    <a:lnTo>
                      <a:pt x="42" y="466"/>
                    </a:lnTo>
                    <a:lnTo>
                      <a:pt x="58" y="490"/>
                    </a:lnTo>
                    <a:lnTo>
                      <a:pt x="76" y="514"/>
                    </a:lnTo>
                    <a:lnTo>
                      <a:pt x="96" y="536"/>
                    </a:lnTo>
                    <a:lnTo>
                      <a:pt x="120" y="556"/>
                    </a:lnTo>
                    <a:lnTo>
                      <a:pt x="144" y="572"/>
                    </a:lnTo>
                    <a:lnTo>
                      <a:pt x="170" y="588"/>
                    </a:lnTo>
                    <a:lnTo>
                      <a:pt x="198" y="600"/>
                    </a:lnTo>
                    <a:lnTo>
                      <a:pt x="226" y="610"/>
                    </a:lnTo>
                    <a:lnTo>
                      <a:pt x="256" y="616"/>
                    </a:lnTo>
                    <a:lnTo>
                      <a:pt x="286" y="620"/>
                    </a:lnTo>
                    <a:lnTo>
                      <a:pt x="318" y="622"/>
                    </a:lnTo>
                    <a:lnTo>
                      <a:pt x="318" y="622"/>
                    </a:lnTo>
                    <a:lnTo>
                      <a:pt x="350" y="620"/>
                    </a:lnTo>
                    <a:lnTo>
                      <a:pt x="382" y="614"/>
                    </a:lnTo>
                    <a:lnTo>
                      <a:pt x="410" y="606"/>
                    </a:lnTo>
                    <a:lnTo>
                      <a:pt x="440" y="594"/>
                    </a:lnTo>
                    <a:lnTo>
                      <a:pt x="466" y="580"/>
                    </a:lnTo>
                    <a:lnTo>
                      <a:pt x="492" y="564"/>
                    </a:lnTo>
                    <a:lnTo>
                      <a:pt x="516" y="546"/>
                    </a:lnTo>
                    <a:lnTo>
                      <a:pt x="536" y="526"/>
                    </a:lnTo>
                    <a:lnTo>
                      <a:pt x="556" y="504"/>
                    </a:lnTo>
                    <a:lnTo>
                      <a:pt x="574" y="478"/>
                    </a:lnTo>
                    <a:lnTo>
                      <a:pt x="588" y="452"/>
                    </a:lnTo>
                    <a:lnTo>
                      <a:pt x="602" y="426"/>
                    </a:lnTo>
                    <a:lnTo>
                      <a:pt x="610" y="396"/>
                    </a:lnTo>
                    <a:lnTo>
                      <a:pt x="618" y="366"/>
                    </a:lnTo>
                    <a:lnTo>
                      <a:pt x="622" y="336"/>
                    </a:lnTo>
                    <a:lnTo>
                      <a:pt x="622" y="304"/>
                    </a:lnTo>
                    <a:lnTo>
                      <a:pt x="622" y="304"/>
                    </a:lnTo>
                    <a:lnTo>
                      <a:pt x="620" y="272"/>
                    </a:lnTo>
                    <a:lnTo>
                      <a:pt x="616" y="242"/>
                    </a:lnTo>
                    <a:lnTo>
                      <a:pt x="606" y="212"/>
                    </a:lnTo>
                    <a:lnTo>
                      <a:pt x="596" y="184"/>
                    </a:lnTo>
                    <a:lnTo>
                      <a:pt x="582" y="156"/>
                    </a:lnTo>
                    <a:lnTo>
                      <a:pt x="566" y="130"/>
                    </a:lnTo>
                    <a:lnTo>
                      <a:pt x="548" y="108"/>
                    </a:lnTo>
                    <a:lnTo>
                      <a:pt x="526" y="86"/>
                    </a:lnTo>
                    <a:lnTo>
                      <a:pt x="504" y="66"/>
                    </a:lnTo>
                    <a:lnTo>
                      <a:pt x="480" y="48"/>
                    </a:lnTo>
                    <a:lnTo>
                      <a:pt x="454" y="34"/>
                    </a:lnTo>
                    <a:lnTo>
                      <a:pt x="426" y="22"/>
                    </a:lnTo>
                    <a:lnTo>
                      <a:pt x="398" y="12"/>
                    </a:lnTo>
                    <a:lnTo>
                      <a:pt x="368" y="4"/>
                    </a:lnTo>
                    <a:lnTo>
                      <a:pt x="336" y="0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" name="Freeform 11"/>
              <p:cNvSpPr>
                <a:spLocks/>
              </p:cNvSpPr>
              <p:nvPr/>
            </p:nvSpPr>
            <p:spPr bwMode="auto">
              <a:xfrm>
                <a:off x="5060951" y="501650"/>
                <a:ext cx="720725" cy="720725"/>
              </a:xfrm>
              <a:custGeom>
                <a:avLst/>
                <a:gdLst>
                  <a:gd name="T0" fmla="*/ 222 w 454"/>
                  <a:gd name="T1" fmla="*/ 0 h 454"/>
                  <a:gd name="T2" fmla="*/ 178 w 454"/>
                  <a:gd name="T3" fmla="*/ 6 h 454"/>
                  <a:gd name="T4" fmla="*/ 134 w 454"/>
                  <a:gd name="T5" fmla="*/ 20 h 454"/>
                  <a:gd name="T6" fmla="*/ 96 w 454"/>
                  <a:gd name="T7" fmla="*/ 42 h 454"/>
                  <a:gd name="T8" fmla="*/ 64 w 454"/>
                  <a:gd name="T9" fmla="*/ 70 h 454"/>
                  <a:gd name="T10" fmla="*/ 36 w 454"/>
                  <a:gd name="T11" fmla="*/ 104 h 454"/>
                  <a:gd name="T12" fmla="*/ 16 w 454"/>
                  <a:gd name="T13" fmla="*/ 144 h 454"/>
                  <a:gd name="T14" fmla="*/ 4 w 454"/>
                  <a:gd name="T15" fmla="*/ 186 h 454"/>
                  <a:gd name="T16" fmla="*/ 0 w 454"/>
                  <a:gd name="T17" fmla="*/ 232 h 454"/>
                  <a:gd name="T18" fmla="*/ 2 w 454"/>
                  <a:gd name="T19" fmla="*/ 254 h 454"/>
                  <a:gd name="T20" fmla="*/ 12 w 454"/>
                  <a:gd name="T21" fmla="*/ 298 h 454"/>
                  <a:gd name="T22" fmla="*/ 30 w 454"/>
                  <a:gd name="T23" fmla="*/ 340 h 454"/>
                  <a:gd name="T24" fmla="*/ 56 w 454"/>
                  <a:gd name="T25" fmla="*/ 374 h 454"/>
                  <a:gd name="T26" fmla="*/ 88 w 454"/>
                  <a:gd name="T27" fmla="*/ 404 h 454"/>
                  <a:gd name="T28" fmla="*/ 124 w 454"/>
                  <a:gd name="T29" fmla="*/ 428 h 454"/>
                  <a:gd name="T30" fmla="*/ 166 w 454"/>
                  <a:gd name="T31" fmla="*/ 444 h 454"/>
                  <a:gd name="T32" fmla="*/ 210 w 454"/>
                  <a:gd name="T33" fmla="*/ 452 h 454"/>
                  <a:gd name="T34" fmla="*/ 232 w 454"/>
                  <a:gd name="T35" fmla="*/ 454 h 454"/>
                  <a:gd name="T36" fmla="*/ 278 w 454"/>
                  <a:gd name="T37" fmla="*/ 448 h 454"/>
                  <a:gd name="T38" fmla="*/ 320 w 454"/>
                  <a:gd name="T39" fmla="*/ 434 h 454"/>
                  <a:gd name="T40" fmla="*/ 358 w 454"/>
                  <a:gd name="T41" fmla="*/ 412 h 454"/>
                  <a:gd name="T42" fmla="*/ 392 w 454"/>
                  <a:gd name="T43" fmla="*/ 384 h 454"/>
                  <a:gd name="T44" fmla="*/ 418 w 454"/>
                  <a:gd name="T45" fmla="*/ 350 h 454"/>
                  <a:gd name="T46" fmla="*/ 438 w 454"/>
                  <a:gd name="T47" fmla="*/ 310 h 454"/>
                  <a:gd name="T48" fmla="*/ 452 w 454"/>
                  <a:gd name="T49" fmla="*/ 268 h 454"/>
                  <a:gd name="T50" fmla="*/ 454 w 454"/>
                  <a:gd name="T51" fmla="*/ 222 h 454"/>
                  <a:gd name="T52" fmla="*/ 452 w 454"/>
                  <a:gd name="T53" fmla="*/ 198 h 454"/>
                  <a:gd name="T54" fmla="*/ 442 w 454"/>
                  <a:gd name="T55" fmla="*/ 154 h 454"/>
                  <a:gd name="T56" fmla="*/ 424 w 454"/>
                  <a:gd name="T57" fmla="*/ 114 h 454"/>
                  <a:gd name="T58" fmla="*/ 400 w 454"/>
                  <a:gd name="T59" fmla="*/ 78 h 454"/>
                  <a:gd name="T60" fmla="*/ 368 w 454"/>
                  <a:gd name="T61" fmla="*/ 48 h 454"/>
                  <a:gd name="T62" fmla="*/ 332 w 454"/>
                  <a:gd name="T63" fmla="*/ 24 h 454"/>
                  <a:gd name="T64" fmla="*/ 290 w 454"/>
                  <a:gd name="T65" fmla="*/ 8 h 454"/>
                  <a:gd name="T66" fmla="*/ 246 w 454"/>
                  <a:gd name="T67" fmla="*/ 0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54" h="454">
                    <a:moveTo>
                      <a:pt x="222" y="0"/>
                    </a:moveTo>
                    <a:lnTo>
                      <a:pt x="222" y="0"/>
                    </a:lnTo>
                    <a:lnTo>
                      <a:pt x="200" y="2"/>
                    </a:lnTo>
                    <a:lnTo>
                      <a:pt x="178" y="6"/>
                    </a:lnTo>
                    <a:lnTo>
                      <a:pt x="156" y="12"/>
                    </a:lnTo>
                    <a:lnTo>
                      <a:pt x="134" y="20"/>
                    </a:lnTo>
                    <a:lnTo>
                      <a:pt x="116" y="30"/>
                    </a:lnTo>
                    <a:lnTo>
                      <a:pt x="96" y="42"/>
                    </a:lnTo>
                    <a:lnTo>
                      <a:pt x="80" y="54"/>
                    </a:lnTo>
                    <a:lnTo>
                      <a:pt x="64" y="70"/>
                    </a:lnTo>
                    <a:lnTo>
                      <a:pt x="50" y="86"/>
                    </a:lnTo>
                    <a:lnTo>
                      <a:pt x="36" y="104"/>
                    </a:lnTo>
                    <a:lnTo>
                      <a:pt x="26" y="122"/>
                    </a:lnTo>
                    <a:lnTo>
                      <a:pt x="16" y="144"/>
                    </a:lnTo>
                    <a:lnTo>
                      <a:pt x="10" y="164"/>
                    </a:lnTo>
                    <a:lnTo>
                      <a:pt x="4" y="186"/>
                    </a:lnTo>
                    <a:lnTo>
                      <a:pt x="2" y="208"/>
                    </a:lnTo>
                    <a:lnTo>
                      <a:pt x="0" y="232"/>
                    </a:lnTo>
                    <a:lnTo>
                      <a:pt x="0" y="232"/>
                    </a:lnTo>
                    <a:lnTo>
                      <a:pt x="2" y="254"/>
                    </a:lnTo>
                    <a:lnTo>
                      <a:pt x="6" y="278"/>
                    </a:lnTo>
                    <a:lnTo>
                      <a:pt x="12" y="298"/>
                    </a:lnTo>
                    <a:lnTo>
                      <a:pt x="20" y="320"/>
                    </a:lnTo>
                    <a:lnTo>
                      <a:pt x="30" y="340"/>
                    </a:lnTo>
                    <a:lnTo>
                      <a:pt x="42" y="358"/>
                    </a:lnTo>
                    <a:lnTo>
                      <a:pt x="56" y="374"/>
                    </a:lnTo>
                    <a:lnTo>
                      <a:pt x="70" y="390"/>
                    </a:lnTo>
                    <a:lnTo>
                      <a:pt x="88" y="404"/>
                    </a:lnTo>
                    <a:lnTo>
                      <a:pt x="106" y="418"/>
                    </a:lnTo>
                    <a:lnTo>
                      <a:pt x="124" y="428"/>
                    </a:lnTo>
                    <a:lnTo>
                      <a:pt x="144" y="438"/>
                    </a:lnTo>
                    <a:lnTo>
                      <a:pt x="166" y="444"/>
                    </a:lnTo>
                    <a:lnTo>
                      <a:pt x="188" y="450"/>
                    </a:lnTo>
                    <a:lnTo>
                      <a:pt x="210" y="452"/>
                    </a:lnTo>
                    <a:lnTo>
                      <a:pt x="232" y="454"/>
                    </a:lnTo>
                    <a:lnTo>
                      <a:pt x="232" y="454"/>
                    </a:lnTo>
                    <a:lnTo>
                      <a:pt x="256" y="452"/>
                    </a:lnTo>
                    <a:lnTo>
                      <a:pt x="278" y="448"/>
                    </a:lnTo>
                    <a:lnTo>
                      <a:pt x="300" y="442"/>
                    </a:lnTo>
                    <a:lnTo>
                      <a:pt x="320" y="434"/>
                    </a:lnTo>
                    <a:lnTo>
                      <a:pt x="340" y="424"/>
                    </a:lnTo>
                    <a:lnTo>
                      <a:pt x="358" y="412"/>
                    </a:lnTo>
                    <a:lnTo>
                      <a:pt x="376" y="398"/>
                    </a:lnTo>
                    <a:lnTo>
                      <a:pt x="392" y="384"/>
                    </a:lnTo>
                    <a:lnTo>
                      <a:pt x="406" y="366"/>
                    </a:lnTo>
                    <a:lnTo>
                      <a:pt x="418" y="350"/>
                    </a:lnTo>
                    <a:lnTo>
                      <a:pt x="430" y="330"/>
                    </a:lnTo>
                    <a:lnTo>
                      <a:pt x="438" y="310"/>
                    </a:lnTo>
                    <a:lnTo>
                      <a:pt x="446" y="290"/>
                    </a:lnTo>
                    <a:lnTo>
                      <a:pt x="452" y="268"/>
                    </a:lnTo>
                    <a:lnTo>
                      <a:pt x="454" y="244"/>
                    </a:lnTo>
                    <a:lnTo>
                      <a:pt x="454" y="222"/>
                    </a:lnTo>
                    <a:lnTo>
                      <a:pt x="454" y="222"/>
                    </a:lnTo>
                    <a:lnTo>
                      <a:pt x="452" y="198"/>
                    </a:lnTo>
                    <a:lnTo>
                      <a:pt x="448" y="176"/>
                    </a:lnTo>
                    <a:lnTo>
                      <a:pt x="442" y="154"/>
                    </a:lnTo>
                    <a:lnTo>
                      <a:pt x="434" y="134"/>
                    </a:lnTo>
                    <a:lnTo>
                      <a:pt x="424" y="114"/>
                    </a:lnTo>
                    <a:lnTo>
                      <a:pt x="414" y="96"/>
                    </a:lnTo>
                    <a:lnTo>
                      <a:pt x="400" y="78"/>
                    </a:lnTo>
                    <a:lnTo>
                      <a:pt x="384" y="62"/>
                    </a:lnTo>
                    <a:lnTo>
                      <a:pt x="368" y="48"/>
                    </a:lnTo>
                    <a:lnTo>
                      <a:pt x="350" y="36"/>
                    </a:lnTo>
                    <a:lnTo>
                      <a:pt x="332" y="24"/>
                    </a:lnTo>
                    <a:lnTo>
                      <a:pt x="312" y="16"/>
                    </a:lnTo>
                    <a:lnTo>
                      <a:pt x="290" y="8"/>
                    </a:lnTo>
                    <a:lnTo>
                      <a:pt x="268" y="4"/>
                    </a:lnTo>
                    <a:lnTo>
                      <a:pt x="246" y="0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6203951" y="800100"/>
              <a:ext cx="3011487" cy="2608263"/>
              <a:chOff x="6203951" y="800100"/>
              <a:chExt cx="3011487" cy="2608263"/>
            </a:xfrm>
          </p:grpSpPr>
          <p:sp>
            <p:nvSpPr>
              <p:cNvPr id="53" name="Freeform 13"/>
              <p:cNvSpPr>
                <a:spLocks/>
              </p:cNvSpPr>
              <p:nvPr/>
            </p:nvSpPr>
            <p:spPr bwMode="auto">
              <a:xfrm>
                <a:off x="8228013" y="2176463"/>
                <a:ext cx="987425" cy="987425"/>
              </a:xfrm>
              <a:custGeom>
                <a:avLst/>
                <a:gdLst>
                  <a:gd name="T0" fmla="*/ 304 w 622"/>
                  <a:gd name="T1" fmla="*/ 0 h 622"/>
                  <a:gd name="T2" fmla="*/ 242 w 622"/>
                  <a:gd name="T3" fmla="*/ 8 h 622"/>
                  <a:gd name="T4" fmla="*/ 184 w 622"/>
                  <a:gd name="T5" fmla="*/ 26 h 622"/>
                  <a:gd name="T6" fmla="*/ 132 w 622"/>
                  <a:gd name="T7" fmla="*/ 56 h 622"/>
                  <a:gd name="T8" fmla="*/ 86 w 622"/>
                  <a:gd name="T9" fmla="*/ 96 h 622"/>
                  <a:gd name="T10" fmla="*/ 50 w 622"/>
                  <a:gd name="T11" fmla="*/ 142 h 622"/>
                  <a:gd name="T12" fmla="*/ 22 w 622"/>
                  <a:gd name="T13" fmla="*/ 196 h 622"/>
                  <a:gd name="T14" fmla="*/ 6 w 622"/>
                  <a:gd name="T15" fmla="*/ 254 h 622"/>
                  <a:gd name="T16" fmla="*/ 0 w 622"/>
                  <a:gd name="T17" fmla="*/ 318 h 622"/>
                  <a:gd name="T18" fmla="*/ 2 w 622"/>
                  <a:gd name="T19" fmla="*/ 350 h 622"/>
                  <a:gd name="T20" fmla="*/ 16 w 622"/>
                  <a:gd name="T21" fmla="*/ 410 h 622"/>
                  <a:gd name="T22" fmla="*/ 42 w 622"/>
                  <a:gd name="T23" fmla="*/ 466 h 622"/>
                  <a:gd name="T24" fmla="*/ 76 w 622"/>
                  <a:gd name="T25" fmla="*/ 514 h 622"/>
                  <a:gd name="T26" fmla="*/ 120 w 622"/>
                  <a:gd name="T27" fmla="*/ 556 h 622"/>
                  <a:gd name="T28" fmla="*/ 170 w 622"/>
                  <a:gd name="T29" fmla="*/ 588 h 622"/>
                  <a:gd name="T30" fmla="*/ 226 w 622"/>
                  <a:gd name="T31" fmla="*/ 610 h 622"/>
                  <a:gd name="T32" fmla="*/ 286 w 622"/>
                  <a:gd name="T33" fmla="*/ 622 h 622"/>
                  <a:gd name="T34" fmla="*/ 318 w 622"/>
                  <a:gd name="T35" fmla="*/ 622 h 622"/>
                  <a:gd name="T36" fmla="*/ 382 w 622"/>
                  <a:gd name="T37" fmla="*/ 614 h 622"/>
                  <a:gd name="T38" fmla="*/ 440 w 622"/>
                  <a:gd name="T39" fmla="*/ 594 h 622"/>
                  <a:gd name="T40" fmla="*/ 492 w 622"/>
                  <a:gd name="T41" fmla="*/ 564 h 622"/>
                  <a:gd name="T42" fmla="*/ 536 w 622"/>
                  <a:gd name="T43" fmla="*/ 526 h 622"/>
                  <a:gd name="T44" fmla="*/ 574 w 622"/>
                  <a:gd name="T45" fmla="*/ 480 h 622"/>
                  <a:gd name="T46" fmla="*/ 600 w 622"/>
                  <a:gd name="T47" fmla="*/ 426 h 622"/>
                  <a:gd name="T48" fmla="*/ 618 w 622"/>
                  <a:gd name="T49" fmla="*/ 366 h 622"/>
                  <a:gd name="T50" fmla="*/ 622 w 622"/>
                  <a:gd name="T51" fmla="*/ 304 h 622"/>
                  <a:gd name="T52" fmla="*/ 620 w 622"/>
                  <a:gd name="T53" fmla="*/ 272 h 622"/>
                  <a:gd name="T54" fmla="*/ 606 w 622"/>
                  <a:gd name="T55" fmla="*/ 212 h 622"/>
                  <a:gd name="T56" fmla="*/ 582 w 622"/>
                  <a:gd name="T57" fmla="*/ 156 h 622"/>
                  <a:gd name="T58" fmla="*/ 548 w 622"/>
                  <a:gd name="T59" fmla="*/ 108 h 622"/>
                  <a:gd name="T60" fmla="*/ 504 w 622"/>
                  <a:gd name="T61" fmla="*/ 66 h 622"/>
                  <a:gd name="T62" fmla="*/ 454 w 622"/>
                  <a:gd name="T63" fmla="*/ 34 h 622"/>
                  <a:gd name="T64" fmla="*/ 398 w 622"/>
                  <a:gd name="T65" fmla="*/ 12 h 622"/>
                  <a:gd name="T66" fmla="*/ 336 w 622"/>
                  <a:gd name="T67" fmla="*/ 0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22" h="622">
                    <a:moveTo>
                      <a:pt x="304" y="0"/>
                    </a:moveTo>
                    <a:lnTo>
                      <a:pt x="304" y="0"/>
                    </a:lnTo>
                    <a:lnTo>
                      <a:pt x="272" y="2"/>
                    </a:lnTo>
                    <a:lnTo>
                      <a:pt x="242" y="8"/>
                    </a:lnTo>
                    <a:lnTo>
                      <a:pt x="212" y="16"/>
                    </a:lnTo>
                    <a:lnTo>
                      <a:pt x="184" y="26"/>
                    </a:lnTo>
                    <a:lnTo>
                      <a:pt x="158" y="40"/>
                    </a:lnTo>
                    <a:lnTo>
                      <a:pt x="132" y="56"/>
                    </a:lnTo>
                    <a:lnTo>
                      <a:pt x="108" y="76"/>
                    </a:lnTo>
                    <a:lnTo>
                      <a:pt x="86" y="96"/>
                    </a:lnTo>
                    <a:lnTo>
                      <a:pt x="66" y="118"/>
                    </a:lnTo>
                    <a:lnTo>
                      <a:pt x="50" y="142"/>
                    </a:lnTo>
                    <a:lnTo>
                      <a:pt x="34" y="168"/>
                    </a:lnTo>
                    <a:lnTo>
                      <a:pt x="22" y="196"/>
                    </a:lnTo>
                    <a:lnTo>
                      <a:pt x="12" y="224"/>
                    </a:lnTo>
                    <a:lnTo>
                      <a:pt x="6" y="254"/>
                    </a:lnTo>
                    <a:lnTo>
                      <a:pt x="2" y="286"/>
                    </a:lnTo>
                    <a:lnTo>
                      <a:pt x="0" y="318"/>
                    </a:lnTo>
                    <a:lnTo>
                      <a:pt x="0" y="318"/>
                    </a:lnTo>
                    <a:lnTo>
                      <a:pt x="2" y="350"/>
                    </a:lnTo>
                    <a:lnTo>
                      <a:pt x="8" y="380"/>
                    </a:lnTo>
                    <a:lnTo>
                      <a:pt x="16" y="410"/>
                    </a:lnTo>
                    <a:lnTo>
                      <a:pt x="28" y="438"/>
                    </a:lnTo>
                    <a:lnTo>
                      <a:pt x="42" y="466"/>
                    </a:lnTo>
                    <a:lnTo>
                      <a:pt x="58" y="490"/>
                    </a:lnTo>
                    <a:lnTo>
                      <a:pt x="76" y="514"/>
                    </a:lnTo>
                    <a:lnTo>
                      <a:pt x="96" y="536"/>
                    </a:lnTo>
                    <a:lnTo>
                      <a:pt x="120" y="556"/>
                    </a:lnTo>
                    <a:lnTo>
                      <a:pt x="144" y="572"/>
                    </a:lnTo>
                    <a:lnTo>
                      <a:pt x="170" y="588"/>
                    </a:lnTo>
                    <a:lnTo>
                      <a:pt x="196" y="600"/>
                    </a:lnTo>
                    <a:lnTo>
                      <a:pt x="226" y="610"/>
                    </a:lnTo>
                    <a:lnTo>
                      <a:pt x="256" y="618"/>
                    </a:lnTo>
                    <a:lnTo>
                      <a:pt x="286" y="622"/>
                    </a:lnTo>
                    <a:lnTo>
                      <a:pt x="318" y="622"/>
                    </a:lnTo>
                    <a:lnTo>
                      <a:pt x="318" y="622"/>
                    </a:lnTo>
                    <a:lnTo>
                      <a:pt x="350" y="620"/>
                    </a:lnTo>
                    <a:lnTo>
                      <a:pt x="382" y="614"/>
                    </a:lnTo>
                    <a:lnTo>
                      <a:pt x="410" y="606"/>
                    </a:lnTo>
                    <a:lnTo>
                      <a:pt x="440" y="594"/>
                    </a:lnTo>
                    <a:lnTo>
                      <a:pt x="466" y="582"/>
                    </a:lnTo>
                    <a:lnTo>
                      <a:pt x="492" y="564"/>
                    </a:lnTo>
                    <a:lnTo>
                      <a:pt x="514" y="546"/>
                    </a:lnTo>
                    <a:lnTo>
                      <a:pt x="536" y="526"/>
                    </a:lnTo>
                    <a:lnTo>
                      <a:pt x="556" y="504"/>
                    </a:lnTo>
                    <a:lnTo>
                      <a:pt x="574" y="480"/>
                    </a:lnTo>
                    <a:lnTo>
                      <a:pt x="588" y="454"/>
                    </a:lnTo>
                    <a:lnTo>
                      <a:pt x="600" y="426"/>
                    </a:lnTo>
                    <a:lnTo>
                      <a:pt x="610" y="396"/>
                    </a:lnTo>
                    <a:lnTo>
                      <a:pt x="618" y="366"/>
                    </a:lnTo>
                    <a:lnTo>
                      <a:pt x="622" y="336"/>
                    </a:lnTo>
                    <a:lnTo>
                      <a:pt x="622" y="304"/>
                    </a:lnTo>
                    <a:lnTo>
                      <a:pt x="622" y="304"/>
                    </a:lnTo>
                    <a:lnTo>
                      <a:pt x="620" y="272"/>
                    </a:lnTo>
                    <a:lnTo>
                      <a:pt x="614" y="242"/>
                    </a:lnTo>
                    <a:lnTo>
                      <a:pt x="606" y="212"/>
                    </a:lnTo>
                    <a:lnTo>
                      <a:pt x="596" y="184"/>
                    </a:lnTo>
                    <a:lnTo>
                      <a:pt x="582" y="156"/>
                    </a:lnTo>
                    <a:lnTo>
                      <a:pt x="566" y="132"/>
                    </a:lnTo>
                    <a:lnTo>
                      <a:pt x="548" y="108"/>
                    </a:lnTo>
                    <a:lnTo>
                      <a:pt x="526" y="86"/>
                    </a:lnTo>
                    <a:lnTo>
                      <a:pt x="504" y="66"/>
                    </a:lnTo>
                    <a:lnTo>
                      <a:pt x="480" y="48"/>
                    </a:lnTo>
                    <a:lnTo>
                      <a:pt x="454" y="34"/>
                    </a:lnTo>
                    <a:lnTo>
                      <a:pt x="426" y="22"/>
                    </a:lnTo>
                    <a:lnTo>
                      <a:pt x="398" y="12"/>
                    </a:lnTo>
                    <a:lnTo>
                      <a:pt x="368" y="4"/>
                    </a:lnTo>
                    <a:lnTo>
                      <a:pt x="336" y="0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4" name="Freeform 5"/>
              <p:cNvSpPr>
                <a:spLocks/>
              </p:cNvSpPr>
              <p:nvPr/>
            </p:nvSpPr>
            <p:spPr bwMode="auto">
              <a:xfrm>
                <a:off x="6203951" y="800100"/>
                <a:ext cx="2595563" cy="2608263"/>
              </a:xfrm>
              <a:custGeom>
                <a:avLst/>
                <a:gdLst>
                  <a:gd name="T0" fmla="*/ 1635 w 1635"/>
                  <a:gd name="T1" fmla="*/ 1573 h 1643"/>
                  <a:gd name="T2" fmla="*/ 1617 w 1635"/>
                  <a:gd name="T3" fmla="*/ 1413 h 1643"/>
                  <a:gd name="T4" fmla="*/ 1585 w 1635"/>
                  <a:gd name="T5" fmla="*/ 1259 h 1643"/>
                  <a:gd name="T6" fmla="*/ 1539 w 1635"/>
                  <a:gd name="T7" fmla="*/ 1109 h 1643"/>
                  <a:gd name="T8" fmla="*/ 1481 w 1635"/>
                  <a:gd name="T9" fmla="*/ 965 h 1643"/>
                  <a:gd name="T10" fmla="*/ 1409 w 1635"/>
                  <a:gd name="T11" fmla="*/ 829 h 1643"/>
                  <a:gd name="T12" fmla="*/ 1325 w 1635"/>
                  <a:gd name="T13" fmla="*/ 701 h 1643"/>
                  <a:gd name="T14" fmla="*/ 1231 w 1635"/>
                  <a:gd name="T15" fmla="*/ 580 h 1643"/>
                  <a:gd name="T16" fmla="*/ 1127 w 1635"/>
                  <a:gd name="T17" fmla="*/ 470 h 1643"/>
                  <a:gd name="T18" fmla="*/ 1013 w 1635"/>
                  <a:gd name="T19" fmla="*/ 370 h 1643"/>
                  <a:gd name="T20" fmla="*/ 888 w 1635"/>
                  <a:gd name="T21" fmla="*/ 278 h 1643"/>
                  <a:gd name="T22" fmla="*/ 756 w 1635"/>
                  <a:gd name="T23" fmla="*/ 200 h 1643"/>
                  <a:gd name="T24" fmla="*/ 616 w 1635"/>
                  <a:gd name="T25" fmla="*/ 132 h 1643"/>
                  <a:gd name="T26" fmla="*/ 472 w 1635"/>
                  <a:gd name="T27" fmla="*/ 78 h 1643"/>
                  <a:gd name="T28" fmla="*/ 320 w 1635"/>
                  <a:gd name="T29" fmla="*/ 38 h 1643"/>
                  <a:gd name="T30" fmla="*/ 162 w 1635"/>
                  <a:gd name="T31" fmla="*/ 12 h 1643"/>
                  <a:gd name="T32" fmla="*/ 0 w 1635"/>
                  <a:gd name="T33" fmla="*/ 0 h 1643"/>
                  <a:gd name="T34" fmla="*/ 10 w 1635"/>
                  <a:gd name="T35" fmla="*/ 574 h 1643"/>
                  <a:gd name="T36" fmla="*/ 64 w 1635"/>
                  <a:gd name="T37" fmla="*/ 578 h 1643"/>
                  <a:gd name="T38" fmla="*/ 166 w 1635"/>
                  <a:gd name="T39" fmla="*/ 592 h 1643"/>
                  <a:gd name="T40" fmla="*/ 266 w 1635"/>
                  <a:gd name="T41" fmla="*/ 614 h 1643"/>
                  <a:gd name="T42" fmla="*/ 362 w 1635"/>
                  <a:gd name="T43" fmla="*/ 646 h 1643"/>
                  <a:gd name="T44" fmla="*/ 452 w 1635"/>
                  <a:gd name="T45" fmla="*/ 684 h 1643"/>
                  <a:gd name="T46" fmla="*/ 540 w 1635"/>
                  <a:gd name="T47" fmla="*/ 731 h 1643"/>
                  <a:gd name="T48" fmla="*/ 622 w 1635"/>
                  <a:gd name="T49" fmla="*/ 785 h 1643"/>
                  <a:gd name="T50" fmla="*/ 700 w 1635"/>
                  <a:gd name="T51" fmla="*/ 847 h 1643"/>
                  <a:gd name="T52" fmla="*/ 770 w 1635"/>
                  <a:gd name="T53" fmla="*/ 915 h 1643"/>
                  <a:gd name="T54" fmla="*/ 834 w 1635"/>
                  <a:gd name="T55" fmla="*/ 991 h 1643"/>
                  <a:gd name="T56" fmla="*/ 892 w 1635"/>
                  <a:gd name="T57" fmla="*/ 1071 h 1643"/>
                  <a:gd name="T58" fmla="*/ 945 w 1635"/>
                  <a:gd name="T59" fmla="*/ 1155 h 1643"/>
                  <a:gd name="T60" fmla="*/ 987 w 1635"/>
                  <a:gd name="T61" fmla="*/ 1245 h 1643"/>
                  <a:gd name="T62" fmla="*/ 1023 w 1635"/>
                  <a:gd name="T63" fmla="*/ 1339 h 1643"/>
                  <a:gd name="T64" fmla="*/ 1049 w 1635"/>
                  <a:gd name="T65" fmla="*/ 1437 h 1643"/>
                  <a:gd name="T66" fmla="*/ 1067 w 1635"/>
                  <a:gd name="T67" fmla="*/ 1539 h 1643"/>
                  <a:gd name="T68" fmla="*/ 1333 w 1635"/>
                  <a:gd name="T69" fmla="*/ 1643 h 16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35" h="1643">
                    <a:moveTo>
                      <a:pt x="1635" y="1573"/>
                    </a:moveTo>
                    <a:lnTo>
                      <a:pt x="1635" y="1573"/>
                    </a:lnTo>
                    <a:lnTo>
                      <a:pt x="1627" y="1493"/>
                    </a:lnTo>
                    <a:lnTo>
                      <a:pt x="1617" y="1413"/>
                    </a:lnTo>
                    <a:lnTo>
                      <a:pt x="1603" y="1335"/>
                    </a:lnTo>
                    <a:lnTo>
                      <a:pt x="1585" y="1259"/>
                    </a:lnTo>
                    <a:lnTo>
                      <a:pt x="1565" y="1183"/>
                    </a:lnTo>
                    <a:lnTo>
                      <a:pt x="1539" y="1109"/>
                    </a:lnTo>
                    <a:lnTo>
                      <a:pt x="1511" y="1035"/>
                    </a:lnTo>
                    <a:lnTo>
                      <a:pt x="1481" y="965"/>
                    </a:lnTo>
                    <a:lnTo>
                      <a:pt x="1447" y="895"/>
                    </a:lnTo>
                    <a:lnTo>
                      <a:pt x="1409" y="829"/>
                    </a:lnTo>
                    <a:lnTo>
                      <a:pt x="1369" y="763"/>
                    </a:lnTo>
                    <a:lnTo>
                      <a:pt x="1325" y="701"/>
                    </a:lnTo>
                    <a:lnTo>
                      <a:pt x="1279" y="640"/>
                    </a:lnTo>
                    <a:lnTo>
                      <a:pt x="1231" y="580"/>
                    </a:lnTo>
                    <a:lnTo>
                      <a:pt x="1181" y="524"/>
                    </a:lnTo>
                    <a:lnTo>
                      <a:pt x="1127" y="470"/>
                    </a:lnTo>
                    <a:lnTo>
                      <a:pt x="1071" y="418"/>
                    </a:lnTo>
                    <a:lnTo>
                      <a:pt x="1013" y="370"/>
                    </a:lnTo>
                    <a:lnTo>
                      <a:pt x="951" y="322"/>
                    </a:lnTo>
                    <a:lnTo>
                      <a:pt x="888" y="278"/>
                    </a:lnTo>
                    <a:lnTo>
                      <a:pt x="822" y="238"/>
                    </a:lnTo>
                    <a:lnTo>
                      <a:pt x="756" y="200"/>
                    </a:lnTo>
                    <a:lnTo>
                      <a:pt x="688" y="164"/>
                    </a:lnTo>
                    <a:lnTo>
                      <a:pt x="616" y="132"/>
                    </a:lnTo>
                    <a:lnTo>
                      <a:pt x="544" y="104"/>
                    </a:lnTo>
                    <a:lnTo>
                      <a:pt x="472" y="78"/>
                    </a:lnTo>
                    <a:lnTo>
                      <a:pt x="396" y="56"/>
                    </a:lnTo>
                    <a:lnTo>
                      <a:pt x="320" y="38"/>
                    </a:lnTo>
                    <a:lnTo>
                      <a:pt x="242" y="22"/>
                    </a:lnTo>
                    <a:lnTo>
                      <a:pt x="162" y="12"/>
                    </a:lnTo>
                    <a:lnTo>
                      <a:pt x="82" y="4"/>
                    </a:lnTo>
                    <a:lnTo>
                      <a:pt x="0" y="0"/>
                    </a:lnTo>
                    <a:lnTo>
                      <a:pt x="66" y="310"/>
                    </a:lnTo>
                    <a:lnTo>
                      <a:pt x="10" y="574"/>
                    </a:lnTo>
                    <a:lnTo>
                      <a:pt x="10" y="574"/>
                    </a:lnTo>
                    <a:lnTo>
                      <a:pt x="64" y="578"/>
                    </a:lnTo>
                    <a:lnTo>
                      <a:pt x="114" y="584"/>
                    </a:lnTo>
                    <a:lnTo>
                      <a:pt x="166" y="592"/>
                    </a:lnTo>
                    <a:lnTo>
                      <a:pt x="216" y="602"/>
                    </a:lnTo>
                    <a:lnTo>
                      <a:pt x="266" y="614"/>
                    </a:lnTo>
                    <a:lnTo>
                      <a:pt x="314" y="628"/>
                    </a:lnTo>
                    <a:lnTo>
                      <a:pt x="362" y="646"/>
                    </a:lnTo>
                    <a:lnTo>
                      <a:pt x="408" y="664"/>
                    </a:lnTo>
                    <a:lnTo>
                      <a:pt x="452" y="684"/>
                    </a:lnTo>
                    <a:lnTo>
                      <a:pt x="498" y="707"/>
                    </a:lnTo>
                    <a:lnTo>
                      <a:pt x="540" y="731"/>
                    </a:lnTo>
                    <a:lnTo>
                      <a:pt x="582" y="757"/>
                    </a:lnTo>
                    <a:lnTo>
                      <a:pt x="622" y="785"/>
                    </a:lnTo>
                    <a:lnTo>
                      <a:pt x="662" y="815"/>
                    </a:lnTo>
                    <a:lnTo>
                      <a:pt x="700" y="847"/>
                    </a:lnTo>
                    <a:lnTo>
                      <a:pt x="736" y="881"/>
                    </a:lnTo>
                    <a:lnTo>
                      <a:pt x="770" y="915"/>
                    </a:lnTo>
                    <a:lnTo>
                      <a:pt x="804" y="953"/>
                    </a:lnTo>
                    <a:lnTo>
                      <a:pt x="834" y="991"/>
                    </a:lnTo>
                    <a:lnTo>
                      <a:pt x="864" y="1029"/>
                    </a:lnTo>
                    <a:lnTo>
                      <a:pt x="892" y="1071"/>
                    </a:lnTo>
                    <a:lnTo>
                      <a:pt x="919" y="1113"/>
                    </a:lnTo>
                    <a:lnTo>
                      <a:pt x="945" y="1155"/>
                    </a:lnTo>
                    <a:lnTo>
                      <a:pt x="967" y="1199"/>
                    </a:lnTo>
                    <a:lnTo>
                      <a:pt x="987" y="1245"/>
                    </a:lnTo>
                    <a:lnTo>
                      <a:pt x="1005" y="1291"/>
                    </a:lnTo>
                    <a:lnTo>
                      <a:pt x="1023" y="1339"/>
                    </a:lnTo>
                    <a:lnTo>
                      <a:pt x="1037" y="1387"/>
                    </a:lnTo>
                    <a:lnTo>
                      <a:pt x="1049" y="1437"/>
                    </a:lnTo>
                    <a:lnTo>
                      <a:pt x="1059" y="1487"/>
                    </a:lnTo>
                    <a:lnTo>
                      <a:pt x="1067" y="1539"/>
                    </a:lnTo>
                    <a:lnTo>
                      <a:pt x="1071" y="1591"/>
                    </a:lnTo>
                    <a:lnTo>
                      <a:pt x="1333" y="1643"/>
                    </a:lnTo>
                    <a:lnTo>
                      <a:pt x="1635" y="157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5" name="Freeform 15"/>
              <p:cNvSpPr>
                <a:spLocks/>
              </p:cNvSpPr>
              <p:nvPr/>
            </p:nvSpPr>
            <p:spPr bwMode="auto">
              <a:xfrm>
                <a:off x="8361363" y="2309813"/>
                <a:ext cx="720725" cy="720725"/>
              </a:xfrm>
              <a:custGeom>
                <a:avLst/>
                <a:gdLst>
                  <a:gd name="T0" fmla="*/ 222 w 454"/>
                  <a:gd name="T1" fmla="*/ 0 h 454"/>
                  <a:gd name="T2" fmla="*/ 176 w 454"/>
                  <a:gd name="T3" fmla="*/ 6 h 454"/>
                  <a:gd name="T4" fmla="*/ 134 w 454"/>
                  <a:gd name="T5" fmla="*/ 20 h 454"/>
                  <a:gd name="T6" fmla="*/ 96 w 454"/>
                  <a:gd name="T7" fmla="*/ 42 h 454"/>
                  <a:gd name="T8" fmla="*/ 64 w 454"/>
                  <a:gd name="T9" fmla="*/ 70 h 454"/>
                  <a:gd name="T10" fmla="*/ 36 w 454"/>
                  <a:gd name="T11" fmla="*/ 104 h 454"/>
                  <a:gd name="T12" fmla="*/ 16 w 454"/>
                  <a:gd name="T13" fmla="*/ 144 h 454"/>
                  <a:gd name="T14" fmla="*/ 4 w 454"/>
                  <a:gd name="T15" fmla="*/ 186 h 454"/>
                  <a:gd name="T16" fmla="*/ 0 w 454"/>
                  <a:gd name="T17" fmla="*/ 232 h 454"/>
                  <a:gd name="T18" fmla="*/ 2 w 454"/>
                  <a:gd name="T19" fmla="*/ 256 h 454"/>
                  <a:gd name="T20" fmla="*/ 12 w 454"/>
                  <a:gd name="T21" fmla="*/ 300 h 454"/>
                  <a:gd name="T22" fmla="*/ 30 w 454"/>
                  <a:gd name="T23" fmla="*/ 340 h 454"/>
                  <a:gd name="T24" fmla="*/ 56 w 454"/>
                  <a:gd name="T25" fmla="*/ 376 h 454"/>
                  <a:gd name="T26" fmla="*/ 88 w 454"/>
                  <a:gd name="T27" fmla="*/ 406 h 454"/>
                  <a:gd name="T28" fmla="*/ 124 w 454"/>
                  <a:gd name="T29" fmla="*/ 428 h 454"/>
                  <a:gd name="T30" fmla="*/ 164 w 454"/>
                  <a:gd name="T31" fmla="*/ 446 h 454"/>
                  <a:gd name="T32" fmla="*/ 210 w 454"/>
                  <a:gd name="T33" fmla="*/ 454 h 454"/>
                  <a:gd name="T34" fmla="*/ 232 w 454"/>
                  <a:gd name="T35" fmla="*/ 454 h 454"/>
                  <a:gd name="T36" fmla="*/ 278 w 454"/>
                  <a:gd name="T37" fmla="*/ 448 h 454"/>
                  <a:gd name="T38" fmla="*/ 320 w 454"/>
                  <a:gd name="T39" fmla="*/ 434 h 454"/>
                  <a:gd name="T40" fmla="*/ 358 w 454"/>
                  <a:gd name="T41" fmla="*/ 412 h 454"/>
                  <a:gd name="T42" fmla="*/ 392 w 454"/>
                  <a:gd name="T43" fmla="*/ 384 h 454"/>
                  <a:gd name="T44" fmla="*/ 418 w 454"/>
                  <a:gd name="T45" fmla="*/ 350 h 454"/>
                  <a:gd name="T46" fmla="*/ 438 w 454"/>
                  <a:gd name="T47" fmla="*/ 310 h 454"/>
                  <a:gd name="T48" fmla="*/ 450 w 454"/>
                  <a:gd name="T49" fmla="*/ 268 h 454"/>
                  <a:gd name="T50" fmla="*/ 454 w 454"/>
                  <a:gd name="T51" fmla="*/ 222 h 454"/>
                  <a:gd name="T52" fmla="*/ 452 w 454"/>
                  <a:gd name="T53" fmla="*/ 198 h 454"/>
                  <a:gd name="T54" fmla="*/ 442 w 454"/>
                  <a:gd name="T55" fmla="*/ 154 h 454"/>
                  <a:gd name="T56" fmla="*/ 424 w 454"/>
                  <a:gd name="T57" fmla="*/ 114 h 454"/>
                  <a:gd name="T58" fmla="*/ 400 w 454"/>
                  <a:gd name="T59" fmla="*/ 78 h 454"/>
                  <a:gd name="T60" fmla="*/ 368 w 454"/>
                  <a:gd name="T61" fmla="*/ 48 h 454"/>
                  <a:gd name="T62" fmla="*/ 332 w 454"/>
                  <a:gd name="T63" fmla="*/ 24 h 454"/>
                  <a:gd name="T64" fmla="*/ 290 w 454"/>
                  <a:gd name="T65" fmla="*/ 8 h 454"/>
                  <a:gd name="T66" fmla="*/ 246 w 454"/>
                  <a:gd name="T67" fmla="*/ 0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54" h="454">
                    <a:moveTo>
                      <a:pt x="222" y="0"/>
                    </a:moveTo>
                    <a:lnTo>
                      <a:pt x="222" y="0"/>
                    </a:lnTo>
                    <a:lnTo>
                      <a:pt x="200" y="2"/>
                    </a:lnTo>
                    <a:lnTo>
                      <a:pt x="176" y="6"/>
                    </a:lnTo>
                    <a:lnTo>
                      <a:pt x="156" y="12"/>
                    </a:lnTo>
                    <a:lnTo>
                      <a:pt x="134" y="20"/>
                    </a:lnTo>
                    <a:lnTo>
                      <a:pt x="114" y="30"/>
                    </a:lnTo>
                    <a:lnTo>
                      <a:pt x="96" y="42"/>
                    </a:lnTo>
                    <a:lnTo>
                      <a:pt x="80" y="56"/>
                    </a:lnTo>
                    <a:lnTo>
                      <a:pt x="64" y="70"/>
                    </a:lnTo>
                    <a:lnTo>
                      <a:pt x="50" y="86"/>
                    </a:lnTo>
                    <a:lnTo>
                      <a:pt x="36" y="104"/>
                    </a:lnTo>
                    <a:lnTo>
                      <a:pt x="26" y="124"/>
                    </a:lnTo>
                    <a:lnTo>
                      <a:pt x="16" y="144"/>
                    </a:lnTo>
                    <a:lnTo>
                      <a:pt x="10" y="164"/>
                    </a:lnTo>
                    <a:lnTo>
                      <a:pt x="4" y="186"/>
                    </a:lnTo>
                    <a:lnTo>
                      <a:pt x="2" y="208"/>
                    </a:lnTo>
                    <a:lnTo>
                      <a:pt x="0" y="232"/>
                    </a:lnTo>
                    <a:lnTo>
                      <a:pt x="0" y="232"/>
                    </a:lnTo>
                    <a:lnTo>
                      <a:pt x="2" y="256"/>
                    </a:lnTo>
                    <a:lnTo>
                      <a:pt x="6" y="278"/>
                    </a:lnTo>
                    <a:lnTo>
                      <a:pt x="12" y="300"/>
                    </a:lnTo>
                    <a:lnTo>
                      <a:pt x="20" y="320"/>
                    </a:lnTo>
                    <a:lnTo>
                      <a:pt x="30" y="340"/>
                    </a:lnTo>
                    <a:lnTo>
                      <a:pt x="42" y="358"/>
                    </a:lnTo>
                    <a:lnTo>
                      <a:pt x="56" y="376"/>
                    </a:lnTo>
                    <a:lnTo>
                      <a:pt x="70" y="390"/>
                    </a:lnTo>
                    <a:lnTo>
                      <a:pt x="88" y="406"/>
                    </a:lnTo>
                    <a:lnTo>
                      <a:pt x="104" y="418"/>
                    </a:lnTo>
                    <a:lnTo>
                      <a:pt x="124" y="428"/>
                    </a:lnTo>
                    <a:lnTo>
                      <a:pt x="144" y="438"/>
                    </a:lnTo>
                    <a:lnTo>
                      <a:pt x="164" y="446"/>
                    </a:lnTo>
                    <a:lnTo>
                      <a:pt x="186" y="450"/>
                    </a:lnTo>
                    <a:lnTo>
                      <a:pt x="210" y="454"/>
                    </a:lnTo>
                    <a:lnTo>
                      <a:pt x="232" y="454"/>
                    </a:lnTo>
                    <a:lnTo>
                      <a:pt x="232" y="454"/>
                    </a:lnTo>
                    <a:lnTo>
                      <a:pt x="256" y="452"/>
                    </a:lnTo>
                    <a:lnTo>
                      <a:pt x="278" y="448"/>
                    </a:lnTo>
                    <a:lnTo>
                      <a:pt x="300" y="442"/>
                    </a:lnTo>
                    <a:lnTo>
                      <a:pt x="320" y="434"/>
                    </a:lnTo>
                    <a:lnTo>
                      <a:pt x="340" y="424"/>
                    </a:lnTo>
                    <a:lnTo>
                      <a:pt x="358" y="412"/>
                    </a:lnTo>
                    <a:lnTo>
                      <a:pt x="376" y="398"/>
                    </a:lnTo>
                    <a:lnTo>
                      <a:pt x="392" y="384"/>
                    </a:lnTo>
                    <a:lnTo>
                      <a:pt x="406" y="368"/>
                    </a:lnTo>
                    <a:lnTo>
                      <a:pt x="418" y="350"/>
                    </a:lnTo>
                    <a:lnTo>
                      <a:pt x="430" y="330"/>
                    </a:lnTo>
                    <a:lnTo>
                      <a:pt x="438" y="310"/>
                    </a:lnTo>
                    <a:lnTo>
                      <a:pt x="446" y="290"/>
                    </a:lnTo>
                    <a:lnTo>
                      <a:pt x="450" y="268"/>
                    </a:lnTo>
                    <a:lnTo>
                      <a:pt x="454" y="244"/>
                    </a:lnTo>
                    <a:lnTo>
                      <a:pt x="454" y="222"/>
                    </a:lnTo>
                    <a:lnTo>
                      <a:pt x="454" y="222"/>
                    </a:lnTo>
                    <a:lnTo>
                      <a:pt x="452" y="198"/>
                    </a:lnTo>
                    <a:lnTo>
                      <a:pt x="448" y="176"/>
                    </a:lnTo>
                    <a:lnTo>
                      <a:pt x="442" y="154"/>
                    </a:lnTo>
                    <a:lnTo>
                      <a:pt x="434" y="134"/>
                    </a:lnTo>
                    <a:lnTo>
                      <a:pt x="424" y="114"/>
                    </a:lnTo>
                    <a:lnTo>
                      <a:pt x="412" y="96"/>
                    </a:lnTo>
                    <a:lnTo>
                      <a:pt x="400" y="78"/>
                    </a:lnTo>
                    <a:lnTo>
                      <a:pt x="384" y="62"/>
                    </a:lnTo>
                    <a:lnTo>
                      <a:pt x="368" y="48"/>
                    </a:lnTo>
                    <a:lnTo>
                      <a:pt x="350" y="36"/>
                    </a:lnTo>
                    <a:lnTo>
                      <a:pt x="332" y="24"/>
                    </a:lnTo>
                    <a:lnTo>
                      <a:pt x="312" y="16"/>
                    </a:lnTo>
                    <a:lnTo>
                      <a:pt x="290" y="8"/>
                    </a:lnTo>
                    <a:lnTo>
                      <a:pt x="268" y="4"/>
                    </a:lnTo>
                    <a:lnTo>
                      <a:pt x="246" y="0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r>
                  <a:rPr lang="en-US" sz="1799" dirty="0">
                    <a:solidFill>
                      <a:prstClr val="black"/>
                    </a:solidFill>
                    <a:latin typeface="Calibri" panose="020F0502020204030204"/>
                  </a:rPr>
                  <a:t>	1</a:t>
                </a:r>
              </a:p>
              <a:p>
                <a:pPr defTabSz="914126"/>
                <a:endParaRPr lang="en-US" sz="179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6248401" y="3503613"/>
              <a:ext cx="2554288" cy="2986087"/>
              <a:chOff x="6248401" y="3503613"/>
              <a:chExt cx="2554288" cy="2986087"/>
            </a:xfrm>
          </p:grpSpPr>
          <p:sp>
            <p:nvSpPr>
              <p:cNvPr id="57" name="Freeform 8"/>
              <p:cNvSpPr>
                <a:spLocks/>
              </p:cNvSpPr>
              <p:nvPr/>
            </p:nvSpPr>
            <p:spPr bwMode="auto">
              <a:xfrm>
                <a:off x="6248401" y="3503613"/>
                <a:ext cx="2554288" cy="2601913"/>
              </a:xfrm>
              <a:custGeom>
                <a:avLst/>
                <a:gdLst>
                  <a:gd name="T0" fmla="*/ 1305 w 1609"/>
                  <a:gd name="T1" fmla="*/ 64 h 1639"/>
                  <a:gd name="T2" fmla="*/ 1045 w 1609"/>
                  <a:gd name="T3" fmla="*/ 12 h 1639"/>
                  <a:gd name="T4" fmla="*/ 1037 w 1609"/>
                  <a:gd name="T5" fmla="*/ 114 h 1639"/>
                  <a:gd name="T6" fmla="*/ 1021 w 1609"/>
                  <a:gd name="T7" fmla="*/ 214 h 1639"/>
                  <a:gd name="T8" fmla="*/ 995 w 1609"/>
                  <a:gd name="T9" fmla="*/ 310 h 1639"/>
                  <a:gd name="T10" fmla="*/ 959 w 1609"/>
                  <a:gd name="T11" fmla="*/ 402 h 1639"/>
                  <a:gd name="T12" fmla="*/ 917 w 1609"/>
                  <a:gd name="T13" fmla="*/ 490 h 1639"/>
                  <a:gd name="T14" fmla="*/ 868 w 1609"/>
                  <a:gd name="T15" fmla="*/ 574 h 1639"/>
                  <a:gd name="T16" fmla="*/ 810 w 1609"/>
                  <a:gd name="T17" fmla="*/ 652 h 1639"/>
                  <a:gd name="T18" fmla="*/ 748 w 1609"/>
                  <a:gd name="T19" fmla="*/ 726 h 1639"/>
                  <a:gd name="T20" fmla="*/ 678 w 1609"/>
                  <a:gd name="T21" fmla="*/ 794 h 1639"/>
                  <a:gd name="T22" fmla="*/ 604 w 1609"/>
                  <a:gd name="T23" fmla="*/ 856 h 1639"/>
                  <a:gd name="T24" fmla="*/ 524 w 1609"/>
                  <a:gd name="T25" fmla="*/ 910 h 1639"/>
                  <a:gd name="T26" fmla="*/ 438 w 1609"/>
                  <a:gd name="T27" fmla="*/ 957 h 1639"/>
                  <a:gd name="T28" fmla="*/ 348 w 1609"/>
                  <a:gd name="T29" fmla="*/ 997 h 1639"/>
                  <a:gd name="T30" fmla="*/ 254 w 1609"/>
                  <a:gd name="T31" fmla="*/ 1029 h 1639"/>
                  <a:gd name="T32" fmla="*/ 158 w 1609"/>
                  <a:gd name="T33" fmla="*/ 1053 h 1639"/>
                  <a:gd name="T34" fmla="*/ 58 w 1609"/>
                  <a:gd name="T35" fmla="*/ 1067 h 1639"/>
                  <a:gd name="T36" fmla="*/ 68 w 1609"/>
                  <a:gd name="T37" fmla="*/ 1639 h 1639"/>
                  <a:gd name="T38" fmla="*/ 148 w 1609"/>
                  <a:gd name="T39" fmla="*/ 1631 h 1639"/>
                  <a:gd name="T40" fmla="*/ 302 w 1609"/>
                  <a:gd name="T41" fmla="*/ 1603 h 1639"/>
                  <a:gd name="T42" fmla="*/ 452 w 1609"/>
                  <a:gd name="T43" fmla="*/ 1561 h 1639"/>
                  <a:gd name="T44" fmla="*/ 596 w 1609"/>
                  <a:gd name="T45" fmla="*/ 1507 h 1639"/>
                  <a:gd name="T46" fmla="*/ 734 w 1609"/>
                  <a:gd name="T47" fmla="*/ 1441 h 1639"/>
                  <a:gd name="T48" fmla="*/ 864 w 1609"/>
                  <a:gd name="T49" fmla="*/ 1363 h 1639"/>
                  <a:gd name="T50" fmla="*/ 987 w 1609"/>
                  <a:gd name="T51" fmla="*/ 1273 h 1639"/>
                  <a:gd name="T52" fmla="*/ 1101 w 1609"/>
                  <a:gd name="T53" fmla="*/ 1173 h 1639"/>
                  <a:gd name="T54" fmla="*/ 1203 w 1609"/>
                  <a:gd name="T55" fmla="*/ 1063 h 1639"/>
                  <a:gd name="T56" fmla="*/ 1297 w 1609"/>
                  <a:gd name="T57" fmla="*/ 943 h 1639"/>
                  <a:gd name="T58" fmla="*/ 1379 w 1609"/>
                  <a:gd name="T59" fmla="*/ 818 h 1639"/>
                  <a:gd name="T60" fmla="*/ 1451 w 1609"/>
                  <a:gd name="T61" fmla="*/ 682 h 1639"/>
                  <a:gd name="T62" fmla="*/ 1509 w 1609"/>
                  <a:gd name="T63" fmla="*/ 540 h 1639"/>
                  <a:gd name="T64" fmla="*/ 1555 w 1609"/>
                  <a:gd name="T65" fmla="*/ 392 h 1639"/>
                  <a:gd name="T66" fmla="*/ 1589 w 1609"/>
                  <a:gd name="T67" fmla="*/ 240 h 1639"/>
                  <a:gd name="T68" fmla="*/ 1605 w 1609"/>
                  <a:gd name="T69" fmla="*/ 80 h 1639"/>
                  <a:gd name="T70" fmla="*/ 1609 w 1609"/>
                  <a:gd name="T71" fmla="*/ 0 h 1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609" h="1639">
                    <a:moveTo>
                      <a:pt x="1609" y="0"/>
                    </a:moveTo>
                    <a:lnTo>
                      <a:pt x="1305" y="64"/>
                    </a:lnTo>
                    <a:lnTo>
                      <a:pt x="1045" y="12"/>
                    </a:lnTo>
                    <a:lnTo>
                      <a:pt x="1045" y="12"/>
                    </a:lnTo>
                    <a:lnTo>
                      <a:pt x="1043" y="62"/>
                    </a:lnTo>
                    <a:lnTo>
                      <a:pt x="1037" y="114"/>
                    </a:lnTo>
                    <a:lnTo>
                      <a:pt x="1031" y="164"/>
                    </a:lnTo>
                    <a:lnTo>
                      <a:pt x="1021" y="214"/>
                    </a:lnTo>
                    <a:lnTo>
                      <a:pt x="1009" y="262"/>
                    </a:lnTo>
                    <a:lnTo>
                      <a:pt x="995" y="310"/>
                    </a:lnTo>
                    <a:lnTo>
                      <a:pt x="977" y="356"/>
                    </a:lnTo>
                    <a:lnTo>
                      <a:pt x="959" y="402"/>
                    </a:lnTo>
                    <a:lnTo>
                      <a:pt x="939" y="446"/>
                    </a:lnTo>
                    <a:lnTo>
                      <a:pt x="917" y="490"/>
                    </a:lnTo>
                    <a:lnTo>
                      <a:pt x="893" y="532"/>
                    </a:lnTo>
                    <a:lnTo>
                      <a:pt x="868" y="574"/>
                    </a:lnTo>
                    <a:lnTo>
                      <a:pt x="840" y="614"/>
                    </a:lnTo>
                    <a:lnTo>
                      <a:pt x="810" y="652"/>
                    </a:lnTo>
                    <a:lnTo>
                      <a:pt x="780" y="690"/>
                    </a:lnTo>
                    <a:lnTo>
                      <a:pt x="748" y="726"/>
                    </a:lnTo>
                    <a:lnTo>
                      <a:pt x="714" y="760"/>
                    </a:lnTo>
                    <a:lnTo>
                      <a:pt x="678" y="794"/>
                    </a:lnTo>
                    <a:lnTo>
                      <a:pt x="642" y="826"/>
                    </a:lnTo>
                    <a:lnTo>
                      <a:pt x="604" y="856"/>
                    </a:lnTo>
                    <a:lnTo>
                      <a:pt x="564" y="884"/>
                    </a:lnTo>
                    <a:lnTo>
                      <a:pt x="524" y="910"/>
                    </a:lnTo>
                    <a:lnTo>
                      <a:pt x="482" y="933"/>
                    </a:lnTo>
                    <a:lnTo>
                      <a:pt x="438" y="957"/>
                    </a:lnTo>
                    <a:lnTo>
                      <a:pt x="394" y="977"/>
                    </a:lnTo>
                    <a:lnTo>
                      <a:pt x="348" y="997"/>
                    </a:lnTo>
                    <a:lnTo>
                      <a:pt x="302" y="1015"/>
                    </a:lnTo>
                    <a:lnTo>
                      <a:pt x="254" y="1029"/>
                    </a:lnTo>
                    <a:lnTo>
                      <a:pt x="206" y="1043"/>
                    </a:lnTo>
                    <a:lnTo>
                      <a:pt x="158" y="1053"/>
                    </a:lnTo>
                    <a:lnTo>
                      <a:pt x="108" y="1061"/>
                    </a:lnTo>
                    <a:lnTo>
                      <a:pt x="58" y="1067"/>
                    </a:lnTo>
                    <a:lnTo>
                      <a:pt x="0" y="1347"/>
                    </a:lnTo>
                    <a:lnTo>
                      <a:pt x="68" y="1639"/>
                    </a:lnTo>
                    <a:lnTo>
                      <a:pt x="68" y="1639"/>
                    </a:lnTo>
                    <a:lnTo>
                      <a:pt x="148" y="1631"/>
                    </a:lnTo>
                    <a:lnTo>
                      <a:pt x="226" y="1619"/>
                    </a:lnTo>
                    <a:lnTo>
                      <a:pt x="302" y="1603"/>
                    </a:lnTo>
                    <a:lnTo>
                      <a:pt x="378" y="1585"/>
                    </a:lnTo>
                    <a:lnTo>
                      <a:pt x="452" y="1561"/>
                    </a:lnTo>
                    <a:lnTo>
                      <a:pt x="526" y="1537"/>
                    </a:lnTo>
                    <a:lnTo>
                      <a:pt x="596" y="1507"/>
                    </a:lnTo>
                    <a:lnTo>
                      <a:pt x="666" y="1475"/>
                    </a:lnTo>
                    <a:lnTo>
                      <a:pt x="734" y="1441"/>
                    </a:lnTo>
                    <a:lnTo>
                      <a:pt x="800" y="1403"/>
                    </a:lnTo>
                    <a:lnTo>
                      <a:pt x="864" y="1363"/>
                    </a:lnTo>
                    <a:lnTo>
                      <a:pt x="927" y="1319"/>
                    </a:lnTo>
                    <a:lnTo>
                      <a:pt x="987" y="1273"/>
                    </a:lnTo>
                    <a:lnTo>
                      <a:pt x="1045" y="1223"/>
                    </a:lnTo>
                    <a:lnTo>
                      <a:pt x="1101" y="1173"/>
                    </a:lnTo>
                    <a:lnTo>
                      <a:pt x="1153" y="1119"/>
                    </a:lnTo>
                    <a:lnTo>
                      <a:pt x="1203" y="1063"/>
                    </a:lnTo>
                    <a:lnTo>
                      <a:pt x="1251" y="1003"/>
                    </a:lnTo>
                    <a:lnTo>
                      <a:pt x="1297" y="943"/>
                    </a:lnTo>
                    <a:lnTo>
                      <a:pt x="1341" y="882"/>
                    </a:lnTo>
                    <a:lnTo>
                      <a:pt x="1379" y="818"/>
                    </a:lnTo>
                    <a:lnTo>
                      <a:pt x="1417" y="750"/>
                    </a:lnTo>
                    <a:lnTo>
                      <a:pt x="1451" y="682"/>
                    </a:lnTo>
                    <a:lnTo>
                      <a:pt x="1483" y="612"/>
                    </a:lnTo>
                    <a:lnTo>
                      <a:pt x="1509" y="540"/>
                    </a:lnTo>
                    <a:lnTo>
                      <a:pt x="1535" y="468"/>
                    </a:lnTo>
                    <a:lnTo>
                      <a:pt x="1555" y="392"/>
                    </a:lnTo>
                    <a:lnTo>
                      <a:pt x="1573" y="316"/>
                    </a:lnTo>
                    <a:lnTo>
                      <a:pt x="1589" y="240"/>
                    </a:lnTo>
                    <a:lnTo>
                      <a:pt x="1599" y="160"/>
                    </a:lnTo>
                    <a:lnTo>
                      <a:pt x="1605" y="80"/>
                    </a:lnTo>
                    <a:lnTo>
                      <a:pt x="1609" y="0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8" name="Freeform 17"/>
              <p:cNvSpPr>
                <a:spLocks/>
              </p:cNvSpPr>
              <p:nvPr/>
            </p:nvSpPr>
            <p:spPr bwMode="auto">
              <a:xfrm>
                <a:off x="6511926" y="5502275"/>
                <a:ext cx="987425" cy="987425"/>
              </a:xfrm>
              <a:custGeom>
                <a:avLst/>
                <a:gdLst>
                  <a:gd name="T0" fmla="*/ 304 w 622"/>
                  <a:gd name="T1" fmla="*/ 0 h 622"/>
                  <a:gd name="T2" fmla="*/ 242 w 622"/>
                  <a:gd name="T3" fmla="*/ 8 h 622"/>
                  <a:gd name="T4" fmla="*/ 184 w 622"/>
                  <a:gd name="T5" fmla="*/ 26 h 622"/>
                  <a:gd name="T6" fmla="*/ 132 w 622"/>
                  <a:gd name="T7" fmla="*/ 56 h 622"/>
                  <a:gd name="T8" fmla="*/ 86 w 622"/>
                  <a:gd name="T9" fmla="*/ 96 h 622"/>
                  <a:gd name="T10" fmla="*/ 50 w 622"/>
                  <a:gd name="T11" fmla="*/ 142 h 622"/>
                  <a:gd name="T12" fmla="*/ 22 w 622"/>
                  <a:gd name="T13" fmla="*/ 196 h 622"/>
                  <a:gd name="T14" fmla="*/ 6 w 622"/>
                  <a:gd name="T15" fmla="*/ 254 h 622"/>
                  <a:gd name="T16" fmla="*/ 0 w 622"/>
                  <a:gd name="T17" fmla="*/ 318 h 622"/>
                  <a:gd name="T18" fmla="*/ 2 w 622"/>
                  <a:gd name="T19" fmla="*/ 350 h 622"/>
                  <a:gd name="T20" fmla="*/ 16 w 622"/>
                  <a:gd name="T21" fmla="*/ 410 h 622"/>
                  <a:gd name="T22" fmla="*/ 42 w 622"/>
                  <a:gd name="T23" fmla="*/ 466 h 622"/>
                  <a:gd name="T24" fmla="*/ 76 w 622"/>
                  <a:gd name="T25" fmla="*/ 514 h 622"/>
                  <a:gd name="T26" fmla="*/ 120 w 622"/>
                  <a:gd name="T27" fmla="*/ 556 h 622"/>
                  <a:gd name="T28" fmla="*/ 170 w 622"/>
                  <a:gd name="T29" fmla="*/ 588 h 622"/>
                  <a:gd name="T30" fmla="*/ 226 w 622"/>
                  <a:gd name="T31" fmla="*/ 610 h 622"/>
                  <a:gd name="T32" fmla="*/ 286 w 622"/>
                  <a:gd name="T33" fmla="*/ 622 h 622"/>
                  <a:gd name="T34" fmla="*/ 318 w 622"/>
                  <a:gd name="T35" fmla="*/ 622 h 622"/>
                  <a:gd name="T36" fmla="*/ 382 w 622"/>
                  <a:gd name="T37" fmla="*/ 614 h 622"/>
                  <a:gd name="T38" fmla="*/ 440 w 622"/>
                  <a:gd name="T39" fmla="*/ 594 h 622"/>
                  <a:gd name="T40" fmla="*/ 492 w 622"/>
                  <a:gd name="T41" fmla="*/ 564 h 622"/>
                  <a:gd name="T42" fmla="*/ 536 w 622"/>
                  <a:gd name="T43" fmla="*/ 526 h 622"/>
                  <a:gd name="T44" fmla="*/ 574 w 622"/>
                  <a:gd name="T45" fmla="*/ 480 h 622"/>
                  <a:gd name="T46" fmla="*/ 602 w 622"/>
                  <a:gd name="T47" fmla="*/ 426 h 622"/>
                  <a:gd name="T48" fmla="*/ 618 w 622"/>
                  <a:gd name="T49" fmla="*/ 366 h 622"/>
                  <a:gd name="T50" fmla="*/ 622 w 622"/>
                  <a:gd name="T51" fmla="*/ 304 h 622"/>
                  <a:gd name="T52" fmla="*/ 620 w 622"/>
                  <a:gd name="T53" fmla="*/ 272 h 622"/>
                  <a:gd name="T54" fmla="*/ 606 w 622"/>
                  <a:gd name="T55" fmla="*/ 212 h 622"/>
                  <a:gd name="T56" fmla="*/ 582 w 622"/>
                  <a:gd name="T57" fmla="*/ 156 h 622"/>
                  <a:gd name="T58" fmla="*/ 548 w 622"/>
                  <a:gd name="T59" fmla="*/ 108 h 622"/>
                  <a:gd name="T60" fmla="*/ 504 w 622"/>
                  <a:gd name="T61" fmla="*/ 66 h 622"/>
                  <a:gd name="T62" fmla="*/ 454 w 622"/>
                  <a:gd name="T63" fmla="*/ 34 h 622"/>
                  <a:gd name="T64" fmla="*/ 398 w 622"/>
                  <a:gd name="T65" fmla="*/ 12 h 622"/>
                  <a:gd name="T66" fmla="*/ 336 w 622"/>
                  <a:gd name="T67" fmla="*/ 0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22" h="622">
                    <a:moveTo>
                      <a:pt x="304" y="0"/>
                    </a:moveTo>
                    <a:lnTo>
                      <a:pt x="304" y="0"/>
                    </a:lnTo>
                    <a:lnTo>
                      <a:pt x="272" y="2"/>
                    </a:lnTo>
                    <a:lnTo>
                      <a:pt x="242" y="8"/>
                    </a:lnTo>
                    <a:lnTo>
                      <a:pt x="212" y="16"/>
                    </a:lnTo>
                    <a:lnTo>
                      <a:pt x="184" y="26"/>
                    </a:lnTo>
                    <a:lnTo>
                      <a:pt x="158" y="40"/>
                    </a:lnTo>
                    <a:lnTo>
                      <a:pt x="132" y="56"/>
                    </a:lnTo>
                    <a:lnTo>
                      <a:pt x="108" y="76"/>
                    </a:lnTo>
                    <a:lnTo>
                      <a:pt x="86" y="96"/>
                    </a:lnTo>
                    <a:lnTo>
                      <a:pt x="68" y="118"/>
                    </a:lnTo>
                    <a:lnTo>
                      <a:pt x="50" y="142"/>
                    </a:lnTo>
                    <a:lnTo>
                      <a:pt x="34" y="168"/>
                    </a:lnTo>
                    <a:lnTo>
                      <a:pt x="22" y="196"/>
                    </a:lnTo>
                    <a:lnTo>
                      <a:pt x="12" y="224"/>
                    </a:lnTo>
                    <a:lnTo>
                      <a:pt x="6" y="254"/>
                    </a:lnTo>
                    <a:lnTo>
                      <a:pt x="2" y="286"/>
                    </a:lnTo>
                    <a:lnTo>
                      <a:pt x="0" y="318"/>
                    </a:lnTo>
                    <a:lnTo>
                      <a:pt x="0" y="318"/>
                    </a:lnTo>
                    <a:lnTo>
                      <a:pt x="2" y="350"/>
                    </a:lnTo>
                    <a:lnTo>
                      <a:pt x="8" y="380"/>
                    </a:lnTo>
                    <a:lnTo>
                      <a:pt x="16" y="410"/>
                    </a:lnTo>
                    <a:lnTo>
                      <a:pt x="28" y="438"/>
                    </a:lnTo>
                    <a:lnTo>
                      <a:pt x="42" y="466"/>
                    </a:lnTo>
                    <a:lnTo>
                      <a:pt x="58" y="490"/>
                    </a:lnTo>
                    <a:lnTo>
                      <a:pt x="76" y="514"/>
                    </a:lnTo>
                    <a:lnTo>
                      <a:pt x="96" y="536"/>
                    </a:lnTo>
                    <a:lnTo>
                      <a:pt x="120" y="556"/>
                    </a:lnTo>
                    <a:lnTo>
                      <a:pt x="144" y="572"/>
                    </a:lnTo>
                    <a:lnTo>
                      <a:pt x="170" y="588"/>
                    </a:lnTo>
                    <a:lnTo>
                      <a:pt x="198" y="600"/>
                    </a:lnTo>
                    <a:lnTo>
                      <a:pt x="226" y="610"/>
                    </a:lnTo>
                    <a:lnTo>
                      <a:pt x="256" y="618"/>
                    </a:lnTo>
                    <a:lnTo>
                      <a:pt x="286" y="622"/>
                    </a:lnTo>
                    <a:lnTo>
                      <a:pt x="318" y="622"/>
                    </a:lnTo>
                    <a:lnTo>
                      <a:pt x="318" y="622"/>
                    </a:lnTo>
                    <a:lnTo>
                      <a:pt x="350" y="620"/>
                    </a:lnTo>
                    <a:lnTo>
                      <a:pt x="382" y="614"/>
                    </a:lnTo>
                    <a:lnTo>
                      <a:pt x="410" y="606"/>
                    </a:lnTo>
                    <a:lnTo>
                      <a:pt x="440" y="594"/>
                    </a:lnTo>
                    <a:lnTo>
                      <a:pt x="466" y="582"/>
                    </a:lnTo>
                    <a:lnTo>
                      <a:pt x="492" y="564"/>
                    </a:lnTo>
                    <a:lnTo>
                      <a:pt x="516" y="546"/>
                    </a:lnTo>
                    <a:lnTo>
                      <a:pt x="536" y="526"/>
                    </a:lnTo>
                    <a:lnTo>
                      <a:pt x="556" y="504"/>
                    </a:lnTo>
                    <a:lnTo>
                      <a:pt x="574" y="480"/>
                    </a:lnTo>
                    <a:lnTo>
                      <a:pt x="588" y="454"/>
                    </a:lnTo>
                    <a:lnTo>
                      <a:pt x="602" y="426"/>
                    </a:lnTo>
                    <a:lnTo>
                      <a:pt x="610" y="396"/>
                    </a:lnTo>
                    <a:lnTo>
                      <a:pt x="618" y="366"/>
                    </a:lnTo>
                    <a:lnTo>
                      <a:pt x="622" y="336"/>
                    </a:lnTo>
                    <a:lnTo>
                      <a:pt x="622" y="304"/>
                    </a:lnTo>
                    <a:lnTo>
                      <a:pt x="622" y="304"/>
                    </a:lnTo>
                    <a:lnTo>
                      <a:pt x="620" y="272"/>
                    </a:lnTo>
                    <a:lnTo>
                      <a:pt x="616" y="242"/>
                    </a:lnTo>
                    <a:lnTo>
                      <a:pt x="606" y="212"/>
                    </a:lnTo>
                    <a:lnTo>
                      <a:pt x="596" y="184"/>
                    </a:lnTo>
                    <a:lnTo>
                      <a:pt x="582" y="156"/>
                    </a:lnTo>
                    <a:lnTo>
                      <a:pt x="566" y="132"/>
                    </a:lnTo>
                    <a:lnTo>
                      <a:pt x="548" y="108"/>
                    </a:lnTo>
                    <a:lnTo>
                      <a:pt x="526" y="86"/>
                    </a:lnTo>
                    <a:lnTo>
                      <a:pt x="504" y="66"/>
                    </a:lnTo>
                    <a:lnTo>
                      <a:pt x="480" y="48"/>
                    </a:lnTo>
                    <a:lnTo>
                      <a:pt x="454" y="34"/>
                    </a:lnTo>
                    <a:lnTo>
                      <a:pt x="426" y="22"/>
                    </a:lnTo>
                    <a:lnTo>
                      <a:pt x="398" y="12"/>
                    </a:lnTo>
                    <a:lnTo>
                      <a:pt x="368" y="4"/>
                    </a:lnTo>
                    <a:lnTo>
                      <a:pt x="336" y="0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9" name="Freeform 19"/>
              <p:cNvSpPr>
                <a:spLocks/>
              </p:cNvSpPr>
              <p:nvPr/>
            </p:nvSpPr>
            <p:spPr bwMode="auto">
              <a:xfrm>
                <a:off x="6645276" y="5635625"/>
                <a:ext cx="720725" cy="720725"/>
              </a:xfrm>
              <a:custGeom>
                <a:avLst/>
                <a:gdLst>
                  <a:gd name="T0" fmla="*/ 222 w 454"/>
                  <a:gd name="T1" fmla="*/ 0 h 454"/>
                  <a:gd name="T2" fmla="*/ 178 w 454"/>
                  <a:gd name="T3" fmla="*/ 6 h 454"/>
                  <a:gd name="T4" fmla="*/ 134 w 454"/>
                  <a:gd name="T5" fmla="*/ 20 h 454"/>
                  <a:gd name="T6" fmla="*/ 96 w 454"/>
                  <a:gd name="T7" fmla="*/ 42 h 454"/>
                  <a:gd name="T8" fmla="*/ 64 w 454"/>
                  <a:gd name="T9" fmla="*/ 70 h 454"/>
                  <a:gd name="T10" fmla="*/ 36 w 454"/>
                  <a:gd name="T11" fmla="*/ 104 h 454"/>
                  <a:gd name="T12" fmla="*/ 16 w 454"/>
                  <a:gd name="T13" fmla="*/ 144 h 454"/>
                  <a:gd name="T14" fmla="*/ 4 w 454"/>
                  <a:gd name="T15" fmla="*/ 186 h 454"/>
                  <a:gd name="T16" fmla="*/ 0 w 454"/>
                  <a:gd name="T17" fmla="*/ 232 h 454"/>
                  <a:gd name="T18" fmla="*/ 2 w 454"/>
                  <a:gd name="T19" fmla="*/ 256 h 454"/>
                  <a:gd name="T20" fmla="*/ 12 w 454"/>
                  <a:gd name="T21" fmla="*/ 300 h 454"/>
                  <a:gd name="T22" fmla="*/ 30 w 454"/>
                  <a:gd name="T23" fmla="*/ 340 h 454"/>
                  <a:gd name="T24" fmla="*/ 56 w 454"/>
                  <a:gd name="T25" fmla="*/ 376 h 454"/>
                  <a:gd name="T26" fmla="*/ 88 w 454"/>
                  <a:gd name="T27" fmla="*/ 406 h 454"/>
                  <a:gd name="T28" fmla="*/ 124 w 454"/>
                  <a:gd name="T29" fmla="*/ 428 h 454"/>
                  <a:gd name="T30" fmla="*/ 166 w 454"/>
                  <a:gd name="T31" fmla="*/ 446 h 454"/>
                  <a:gd name="T32" fmla="*/ 210 w 454"/>
                  <a:gd name="T33" fmla="*/ 454 h 454"/>
                  <a:gd name="T34" fmla="*/ 232 w 454"/>
                  <a:gd name="T35" fmla="*/ 454 h 454"/>
                  <a:gd name="T36" fmla="*/ 278 w 454"/>
                  <a:gd name="T37" fmla="*/ 448 h 454"/>
                  <a:gd name="T38" fmla="*/ 320 w 454"/>
                  <a:gd name="T39" fmla="*/ 434 h 454"/>
                  <a:gd name="T40" fmla="*/ 358 w 454"/>
                  <a:gd name="T41" fmla="*/ 412 h 454"/>
                  <a:gd name="T42" fmla="*/ 392 w 454"/>
                  <a:gd name="T43" fmla="*/ 384 h 454"/>
                  <a:gd name="T44" fmla="*/ 418 w 454"/>
                  <a:gd name="T45" fmla="*/ 350 h 454"/>
                  <a:gd name="T46" fmla="*/ 438 w 454"/>
                  <a:gd name="T47" fmla="*/ 310 h 454"/>
                  <a:gd name="T48" fmla="*/ 450 w 454"/>
                  <a:gd name="T49" fmla="*/ 268 h 454"/>
                  <a:gd name="T50" fmla="*/ 454 w 454"/>
                  <a:gd name="T51" fmla="*/ 222 h 454"/>
                  <a:gd name="T52" fmla="*/ 452 w 454"/>
                  <a:gd name="T53" fmla="*/ 198 h 454"/>
                  <a:gd name="T54" fmla="*/ 442 w 454"/>
                  <a:gd name="T55" fmla="*/ 154 h 454"/>
                  <a:gd name="T56" fmla="*/ 424 w 454"/>
                  <a:gd name="T57" fmla="*/ 114 h 454"/>
                  <a:gd name="T58" fmla="*/ 400 w 454"/>
                  <a:gd name="T59" fmla="*/ 78 h 454"/>
                  <a:gd name="T60" fmla="*/ 368 w 454"/>
                  <a:gd name="T61" fmla="*/ 48 h 454"/>
                  <a:gd name="T62" fmla="*/ 332 w 454"/>
                  <a:gd name="T63" fmla="*/ 24 h 454"/>
                  <a:gd name="T64" fmla="*/ 290 w 454"/>
                  <a:gd name="T65" fmla="*/ 8 h 454"/>
                  <a:gd name="T66" fmla="*/ 246 w 454"/>
                  <a:gd name="T67" fmla="*/ 0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54" h="454">
                    <a:moveTo>
                      <a:pt x="222" y="0"/>
                    </a:moveTo>
                    <a:lnTo>
                      <a:pt x="222" y="0"/>
                    </a:lnTo>
                    <a:lnTo>
                      <a:pt x="200" y="2"/>
                    </a:lnTo>
                    <a:lnTo>
                      <a:pt x="178" y="6"/>
                    </a:lnTo>
                    <a:lnTo>
                      <a:pt x="156" y="12"/>
                    </a:lnTo>
                    <a:lnTo>
                      <a:pt x="134" y="20"/>
                    </a:lnTo>
                    <a:lnTo>
                      <a:pt x="116" y="30"/>
                    </a:lnTo>
                    <a:lnTo>
                      <a:pt x="96" y="42"/>
                    </a:lnTo>
                    <a:lnTo>
                      <a:pt x="80" y="56"/>
                    </a:lnTo>
                    <a:lnTo>
                      <a:pt x="64" y="70"/>
                    </a:lnTo>
                    <a:lnTo>
                      <a:pt x="50" y="86"/>
                    </a:lnTo>
                    <a:lnTo>
                      <a:pt x="36" y="104"/>
                    </a:lnTo>
                    <a:lnTo>
                      <a:pt x="26" y="124"/>
                    </a:lnTo>
                    <a:lnTo>
                      <a:pt x="16" y="144"/>
                    </a:lnTo>
                    <a:lnTo>
                      <a:pt x="10" y="164"/>
                    </a:lnTo>
                    <a:lnTo>
                      <a:pt x="4" y="186"/>
                    </a:lnTo>
                    <a:lnTo>
                      <a:pt x="2" y="208"/>
                    </a:lnTo>
                    <a:lnTo>
                      <a:pt x="0" y="232"/>
                    </a:lnTo>
                    <a:lnTo>
                      <a:pt x="0" y="232"/>
                    </a:lnTo>
                    <a:lnTo>
                      <a:pt x="2" y="256"/>
                    </a:lnTo>
                    <a:lnTo>
                      <a:pt x="6" y="278"/>
                    </a:lnTo>
                    <a:lnTo>
                      <a:pt x="12" y="300"/>
                    </a:lnTo>
                    <a:lnTo>
                      <a:pt x="20" y="320"/>
                    </a:lnTo>
                    <a:lnTo>
                      <a:pt x="30" y="340"/>
                    </a:lnTo>
                    <a:lnTo>
                      <a:pt x="42" y="358"/>
                    </a:lnTo>
                    <a:lnTo>
                      <a:pt x="56" y="376"/>
                    </a:lnTo>
                    <a:lnTo>
                      <a:pt x="70" y="390"/>
                    </a:lnTo>
                    <a:lnTo>
                      <a:pt x="88" y="406"/>
                    </a:lnTo>
                    <a:lnTo>
                      <a:pt x="106" y="418"/>
                    </a:lnTo>
                    <a:lnTo>
                      <a:pt x="124" y="428"/>
                    </a:lnTo>
                    <a:lnTo>
                      <a:pt x="144" y="438"/>
                    </a:lnTo>
                    <a:lnTo>
                      <a:pt x="166" y="446"/>
                    </a:lnTo>
                    <a:lnTo>
                      <a:pt x="188" y="450"/>
                    </a:lnTo>
                    <a:lnTo>
                      <a:pt x="210" y="454"/>
                    </a:lnTo>
                    <a:lnTo>
                      <a:pt x="232" y="454"/>
                    </a:lnTo>
                    <a:lnTo>
                      <a:pt x="232" y="454"/>
                    </a:lnTo>
                    <a:lnTo>
                      <a:pt x="256" y="452"/>
                    </a:lnTo>
                    <a:lnTo>
                      <a:pt x="278" y="448"/>
                    </a:lnTo>
                    <a:lnTo>
                      <a:pt x="300" y="442"/>
                    </a:lnTo>
                    <a:lnTo>
                      <a:pt x="320" y="434"/>
                    </a:lnTo>
                    <a:lnTo>
                      <a:pt x="340" y="424"/>
                    </a:lnTo>
                    <a:lnTo>
                      <a:pt x="358" y="412"/>
                    </a:lnTo>
                    <a:lnTo>
                      <a:pt x="376" y="398"/>
                    </a:lnTo>
                    <a:lnTo>
                      <a:pt x="392" y="384"/>
                    </a:lnTo>
                    <a:lnTo>
                      <a:pt x="406" y="368"/>
                    </a:lnTo>
                    <a:lnTo>
                      <a:pt x="418" y="350"/>
                    </a:lnTo>
                    <a:lnTo>
                      <a:pt x="430" y="330"/>
                    </a:lnTo>
                    <a:lnTo>
                      <a:pt x="438" y="310"/>
                    </a:lnTo>
                    <a:lnTo>
                      <a:pt x="446" y="290"/>
                    </a:lnTo>
                    <a:lnTo>
                      <a:pt x="450" y="268"/>
                    </a:lnTo>
                    <a:lnTo>
                      <a:pt x="454" y="244"/>
                    </a:lnTo>
                    <a:lnTo>
                      <a:pt x="454" y="222"/>
                    </a:lnTo>
                    <a:lnTo>
                      <a:pt x="454" y="222"/>
                    </a:lnTo>
                    <a:lnTo>
                      <a:pt x="452" y="198"/>
                    </a:lnTo>
                    <a:lnTo>
                      <a:pt x="448" y="176"/>
                    </a:lnTo>
                    <a:lnTo>
                      <a:pt x="442" y="154"/>
                    </a:lnTo>
                    <a:lnTo>
                      <a:pt x="434" y="134"/>
                    </a:lnTo>
                    <a:lnTo>
                      <a:pt x="424" y="114"/>
                    </a:lnTo>
                    <a:lnTo>
                      <a:pt x="412" y="96"/>
                    </a:lnTo>
                    <a:lnTo>
                      <a:pt x="400" y="78"/>
                    </a:lnTo>
                    <a:lnTo>
                      <a:pt x="384" y="62"/>
                    </a:lnTo>
                    <a:lnTo>
                      <a:pt x="368" y="48"/>
                    </a:lnTo>
                    <a:lnTo>
                      <a:pt x="350" y="36"/>
                    </a:lnTo>
                    <a:lnTo>
                      <a:pt x="332" y="24"/>
                    </a:lnTo>
                    <a:lnTo>
                      <a:pt x="312" y="16"/>
                    </a:lnTo>
                    <a:lnTo>
                      <a:pt x="290" y="8"/>
                    </a:lnTo>
                    <a:lnTo>
                      <a:pt x="268" y="4"/>
                    </a:lnTo>
                    <a:lnTo>
                      <a:pt x="246" y="0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2976563" y="3484563"/>
              <a:ext cx="3176588" cy="2630488"/>
              <a:chOff x="2976563" y="3484563"/>
              <a:chExt cx="3176588" cy="2630488"/>
            </a:xfrm>
          </p:grpSpPr>
          <p:sp>
            <p:nvSpPr>
              <p:cNvPr id="61" name="Freeform 6"/>
              <p:cNvSpPr>
                <a:spLocks/>
              </p:cNvSpPr>
              <p:nvPr/>
            </p:nvSpPr>
            <p:spPr bwMode="auto">
              <a:xfrm>
                <a:off x="3487738" y="3484563"/>
                <a:ext cx="2665413" cy="2630488"/>
              </a:xfrm>
              <a:custGeom>
                <a:avLst/>
                <a:gdLst>
                  <a:gd name="T0" fmla="*/ 1671 w 1679"/>
                  <a:gd name="T1" fmla="*/ 1085 h 1657"/>
                  <a:gd name="T2" fmla="*/ 1617 w 1679"/>
                  <a:gd name="T3" fmla="*/ 1083 h 1657"/>
                  <a:gd name="T4" fmla="*/ 1511 w 1679"/>
                  <a:gd name="T5" fmla="*/ 1073 h 1657"/>
                  <a:gd name="T6" fmla="*/ 1409 w 1679"/>
                  <a:gd name="T7" fmla="*/ 1051 h 1657"/>
                  <a:gd name="T8" fmla="*/ 1309 w 1679"/>
                  <a:gd name="T9" fmla="*/ 1021 h 1657"/>
                  <a:gd name="T10" fmla="*/ 1215 w 1679"/>
                  <a:gd name="T11" fmla="*/ 983 h 1657"/>
                  <a:gd name="T12" fmla="*/ 1125 w 1679"/>
                  <a:gd name="T13" fmla="*/ 935 h 1657"/>
                  <a:gd name="T14" fmla="*/ 1039 w 1679"/>
                  <a:gd name="T15" fmla="*/ 880 h 1657"/>
                  <a:gd name="T16" fmla="*/ 961 w 1679"/>
                  <a:gd name="T17" fmla="*/ 818 h 1657"/>
                  <a:gd name="T18" fmla="*/ 887 w 1679"/>
                  <a:gd name="T19" fmla="*/ 748 h 1657"/>
                  <a:gd name="T20" fmla="*/ 821 w 1679"/>
                  <a:gd name="T21" fmla="*/ 672 h 1657"/>
                  <a:gd name="T22" fmla="*/ 761 w 1679"/>
                  <a:gd name="T23" fmla="*/ 590 h 1657"/>
                  <a:gd name="T24" fmla="*/ 709 w 1679"/>
                  <a:gd name="T25" fmla="*/ 502 h 1657"/>
                  <a:gd name="T26" fmla="*/ 665 w 1679"/>
                  <a:gd name="T27" fmla="*/ 410 h 1657"/>
                  <a:gd name="T28" fmla="*/ 630 w 1679"/>
                  <a:gd name="T29" fmla="*/ 314 h 1657"/>
                  <a:gd name="T30" fmla="*/ 602 w 1679"/>
                  <a:gd name="T31" fmla="*/ 212 h 1657"/>
                  <a:gd name="T32" fmla="*/ 586 w 1679"/>
                  <a:gd name="T33" fmla="*/ 108 h 1657"/>
                  <a:gd name="T34" fmla="*/ 308 w 1679"/>
                  <a:gd name="T35" fmla="*/ 0 h 1657"/>
                  <a:gd name="T36" fmla="*/ 0 w 1679"/>
                  <a:gd name="T37" fmla="*/ 70 h 1657"/>
                  <a:gd name="T38" fmla="*/ 16 w 1679"/>
                  <a:gd name="T39" fmla="*/ 234 h 1657"/>
                  <a:gd name="T40" fmla="*/ 48 w 1679"/>
                  <a:gd name="T41" fmla="*/ 392 h 1657"/>
                  <a:gd name="T42" fmla="*/ 94 w 1679"/>
                  <a:gd name="T43" fmla="*/ 546 h 1657"/>
                  <a:gd name="T44" fmla="*/ 154 w 1679"/>
                  <a:gd name="T45" fmla="*/ 692 h 1657"/>
                  <a:gd name="T46" fmla="*/ 228 w 1679"/>
                  <a:gd name="T47" fmla="*/ 830 h 1657"/>
                  <a:gd name="T48" fmla="*/ 312 w 1679"/>
                  <a:gd name="T49" fmla="*/ 961 h 1657"/>
                  <a:gd name="T50" fmla="*/ 410 w 1679"/>
                  <a:gd name="T51" fmla="*/ 1083 h 1657"/>
                  <a:gd name="T52" fmla="*/ 518 w 1679"/>
                  <a:gd name="T53" fmla="*/ 1195 h 1657"/>
                  <a:gd name="T54" fmla="*/ 634 w 1679"/>
                  <a:gd name="T55" fmla="*/ 1297 h 1657"/>
                  <a:gd name="T56" fmla="*/ 763 w 1679"/>
                  <a:gd name="T57" fmla="*/ 1387 h 1657"/>
                  <a:gd name="T58" fmla="*/ 897 w 1679"/>
                  <a:gd name="T59" fmla="*/ 1467 h 1657"/>
                  <a:gd name="T60" fmla="*/ 1041 w 1679"/>
                  <a:gd name="T61" fmla="*/ 1533 h 1657"/>
                  <a:gd name="T62" fmla="*/ 1191 w 1679"/>
                  <a:gd name="T63" fmla="*/ 1585 h 1657"/>
                  <a:gd name="T64" fmla="*/ 1345 w 1679"/>
                  <a:gd name="T65" fmla="*/ 1625 h 1657"/>
                  <a:gd name="T66" fmla="*/ 1507 w 1679"/>
                  <a:gd name="T67" fmla="*/ 1647 h 1657"/>
                  <a:gd name="T68" fmla="*/ 1673 w 1679"/>
                  <a:gd name="T69" fmla="*/ 1657 h 1657"/>
                  <a:gd name="T70" fmla="*/ 1679 w 1679"/>
                  <a:gd name="T71" fmla="*/ 1655 h 1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679" h="1657">
                    <a:moveTo>
                      <a:pt x="1615" y="1359"/>
                    </a:moveTo>
                    <a:lnTo>
                      <a:pt x="1671" y="1085"/>
                    </a:lnTo>
                    <a:lnTo>
                      <a:pt x="1671" y="1085"/>
                    </a:lnTo>
                    <a:lnTo>
                      <a:pt x="1617" y="1083"/>
                    </a:lnTo>
                    <a:lnTo>
                      <a:pt x="1565" y="1079"/>
                    </a:lnTo>
                    <a:lnTo>
                      <a:pt x="1511" y="1073"/>
                    </a:lnTo>
                    <a:lnTo>
                      <a:pt x="1459" y="1063"/>
                    </a:lnTo>
                    <a:lnTo>
                      <a:pt x="1409" y="1051"/>
                    </a:lnTo>
                    <a:lnTo>
                      <a:pt x="1359" y="1037"/>
                    </a:lnTo>
                    <a:lnTo>
                      <a:pt x="1309" y="1021"/>
                    </a:lnTo>
                    <a:lnTo>
                      <a:pt x="1261" y="1003"/>
                    </a:lnTo>
                    <a:lnTo>
                      <a:pt x="1215" y="983"/>
                    </a:lnTo>
                    <a:lnTo>
                      <a:pt x="1169" y="959"/>
                    </a:lnTo>
                    <a:lnTo>
                      <a:pt x="1125" y="935"/>
                    </a:lnTo>
                    <a:lnTo>
                      <a:pt x="1081" y="908"/>
                    </a:lnTo>
                    <a:lnTo>
                      <a:pt x="1039" y="880"/>
                    </a:lnTo>
                    <a:lnTo>
                      <a:pt x="999" y="850"/>
                    </a:lnTo>
                    <a:lnTo>
                      <a:pt x="961" y="818"/>
                    </a:lnTo>
                    <a:lnTo>
                      <a:pt x="923" y="784"/>
                    </a:lnTo>
                    <a:lnTo>
                      <a:pt x="887" y="748"/>
                    </a:lnTo>
                    <a:lnTo>
                      <a:pt x="853" y="710"/>
                    </a:lnTo>
                    <a:lnTo>
                      <a:pt x="821" y="672"/>
                    </a:lnTo>
                    <a:lnTo>
                      <a:pt x="791" y="632"/>
                    </a:lnTo>
                    <a:lnTo>
                      <a:pt x="761" y="590"/>
                    </a:lnTo>
                    <a:lnTo>
                      <a:pt x="735" y="548"/>
                    </a:lnTo>
                    <a:lnTo>
                      <a:pt x="709" y="502"/>
                    </a:lnTo>
                    <a:lnTo>
                      <a:pt x="687" y="458"/>
                    </a:lnTo>
                    <a:lnTo>
                      <a:pt x="665" y="410"/>
                    </a:lnTo>
                    <a:lnTo>
                      <a:pt x="646" y="362"/>
                    </a:lnTo>
                    <a:lnTo>
                      <a:pt x="630" y="314"/>
                    </a:lnTo>
                    <a:lnTo>
                      <a:pt x="614" y="264"/>
                    </a:lnTo>
                    <a:lnTo>
                      <a:pt x="602" y="212"/>
                    </a:lnTo>
                    <a:lnTo>
                      <a:pt x="594" y="162"/>
                    </a:lnTo>
                    <a:lnTo>
                      <a:pt x="586" y="108"/>
                    </a:lnTo>
                    <a:lnTo>
                      <a:pt x="582" y="56"/>
                    </a:lnTo>
                    <a:lnTo>
                      <a:pt x="308" y="0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6" y="154"/>
                    </a:lnTo>
                    <a:lnTo>
                      <a:pt x="16" y="234"/>
                    </a:lnTo>
                    <a:lnTo>
                      <a:pt x="30" y="314"/>
                    </a:lnTo>
                    <a:lnTo>
                      <a:pt x="48" y="392"/>
                    </a:lnTo>
                    <a:lnTo>
                      <a:pt x="70" y="470"/>
                    </a:lnTo>
                    <a:lnTo>
                      <a:pt x="94" y="546"/>
                    </a:lnTo>
                    <a:lnTo>
                      <a:pt x="122" y="620"/>
                    </a:lnTo>
                    <a:lnTo>
                      <a:pt x="154" y="692"/>
                    </a:lnTo>
                    <a:lnTo>
                      <a:pt x="190" y="762"/>
                    </a:lnTo>
                    <a:lnTo>
                      <a:pt x="228" y="830"/>
                    </a:lnTo>
                    <a:lnTo>
                      <a:pt x="268" y="896"/>
                    </a:lnTo>
                    <a:lnTo>
                      <a:pt x="312" y="961"/>
                    </a:lnTo>
                    <a:lnTo>
                      <a:pt x="360" y="1023"/>
                    </a:lnTo>
                    <a:lnTo>
                      <a:pt x="410" y="1083"/>
                    </a:lnTo>
                    <a:lnTo>
                      <a:pt x="462" y="1139"/>
                    </a:lnTo>
                    <a:lnTo>
                      <a:pt x="518" y="1195"/>
                    </a:lnTo>
                    <a:lnTo>
                      <a:pt x="574" y="1247"/>
                    </a:lnTo>
                    <a:lnTo>
                      <a:pt x="634" y="1297"/>
                    </a:lnTo>
                    <a:lnTo>
                      <a:pt x="699" y="1343"/>
                    </a:lnTo>
                    <a:lnTo>
                      <a:pt x="763" y="1387"/>
                    </a:lnTo>
                    <a:lnTo>
                      <a:pt x="829" y="1429"/>
                    </a:lnTo>
                    <a:lnTo>
                      <a:pt x="897" y="1467"/>
                    </a:lnTo>
                    <a:lnTo>
                      <a:pt x="969" y="1501"/>
                    </a:lnTo>
                    <a:lnTo>
                      <a:pt x="1041" y="1533"/>
                    </a:lnTo>
                    <a:lnTo>
                      <a:pt x="1115" y="1561"/>
                    </a:lnTo>
                    <a:lnTo>
                      <a:pt x="1191" y="1585"/>
                    </a:lnTo>
                    <a:lnTo>
                      <a:pt x="1267" y="1607"/>
                    </a:lnTo>
                    <a:lnTo>
                      <a:pt x="1345" y="1625"/>
                    </a:lnTo>
                    <a:lnTo>
                      <a:pt x="1425" y="1637"/>
                    </a:lnTo>
                    <a:lnTo>
                      <a:pt x="1507" y="1647"/>
                    </a:lnTo>
                    <a:lnTo>
                      <a:pt x="1589" y="1653"/>
                    </a:lnTo>
                    <a:lnTo>
                      <a:pt x="1673" y="1657"/>
                    </a:lnTo>
                    <a:lnTo>
                      <a:pt x="1673" y="1657"/>
                    </a:lnTo>
                    <a:lnTo>
                      <a:pt x="1679" y="1655"/>
                    </a:lnTo>
                    <a:lnTo>
                      <a:pt x="1615" y="135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2" name="Freeform 21"/>
              <p:cNvSpPr>
                <a:spLocks/>
              </p:cNvSpPr>
              <p:nvPr/>
            </p:nvSpPr>
            <p:spPr bwMode="auto">
              <a:xfrm>
                <a:off x="2976563" y="3716338"/>
                <a:ext cx="987425" cy="987425"/>
              </a:xfrm>
              <a:custGeom>
                <a:avLst/>
                <a:gdLst>
                  <a:gd name="T0" fmla="*/ 304 w 622"/>
                  <a:gd name="T1" fmla="*/ 0 h 622"/>
                  <a:gd name="T2" fmla="*/ 240 w 622"/>
                  <a:gd name="T3" fmla="*/ 6 h 622"/>
                  <a:gd name="T4" fmla="*/ 182 w 622"/>
                  <a:gd name="T5" fmla="*/ 26 h 622"/>
                  <a:gd name="T6" fmla="*/ 130 w 622"/>
                  <a:gd name="T7" fmla="*/ 56 h 622"/>
                  <a:gd name="T8" fmla="*/ 86 w 622"/>
                  <a:gd name="T9" fmla="*/ 96 h 622"/>
                  <a:gd name="T10" fmla="*/ 48 w 622"/>
                  <a:gd name="T11" fmla="*/ 142 h 622"/>
                  <a:gd name="T12" fmla="*/ 20 w 622"/>
                  <a:gd name="T13" fmla="*/ 196 h 622"/>
                  <a:gd name="T14" fmla="*/ 4 w 622"/>
                  <a:gd name="T15" fmla="*/ 254 h 622"/>
                  <a:gd name="T16" fmla="*/ 0 w 622"/>
                  <a:gd name="T17" fmla="*/ 318 h 622"/>
                  <a:gd name="T18" fmla="*/ 2 w 622"/>
                  <a:gd name="T19" fmla="*/ 350 h 622"/>
                  <a:gd name="T20" fmla="*/ 16 w 622"/>
                  <a:gd name="T21" fmla="*/ 410 h 622"/>
                  <a:gd name="T22" fmla="*/ 40 w 622"/>
                  <a:gd name="T23" fmla="*/ 464 h 622"/>
                  <a:gd name="T24" fmla="*/ 74 w 622"/>
                  <a:gd name="T25" fmla="*/ 514 h 622"/>
                  <a:gd name="T26" fmla="*/ 118 w 622"/>
                  <a:gd name="T27" fmla="*/ 554 h 622"/>
                  <a:gd name="T28" fmla="*/ 168 w 622"/>
                  <a:gd name="T29" fmla="*/ 588 h 622"/>
                  <a:gd name="T30" fmla="*/ 224 w 622"/>
                  <a:gd name="T31" fmla="*/ 610 h 622"/>
                  <a:gd name="T32" fmla="*/ 286 w 622"/>
                  <a:gd name="T33" fmla="*/ 620 h 622"/>
                  <a:gd name="T34" fmla="*/ 318 w 622"/>
                  <a:gd name="T35" fmla="*/ 622 h 622"/>
                  <a:gd name="T36" fmla="*/ 380 w 622"/>
                  <a:gd name="T37" fmla="*/ 614 h 622"/>
                  <a:gd name="T38" fmla="*/ 438 w 622"/>
                  <a:gd name="T39" fmla="*/ 594 h 622"/>
                  <a:gd name="T40" fmla="*/ 490 w 622"/>
                  <a:gd name="T41" fmla="*/ 564 h 622"/>
                  <a:gd name="T42" fmla="*/ 536 w 622"/>
                  <a:gd name="T43" fmla="*/ 526 h 622"/>
                  <a:gd name="T44" fmla="*/ 572 w 622"/>
                  <a:gd name="T45" fmla="*/ 478 h 622"/>
                  <a:gd name="T46" fmla="*/ 600 w 622"/>
                  <a:gd name="T47" fmla="*/ 426 h 622"/>
                  <a:gd name="T48" fmla="*/ 616 w 622"/>
                  <a:gd name="T49" fmla="*/ 366 h 622"/>
                  <a:gd name="T50" fmla="*/ 622 w 622"/>
                  <a:gd name="T51" fmla="*/ 304 h 622"/>
                  <a:gd name="T52" fmla="*/ 620 w 622"/>
                  <a:gd name="T53" fmla="*/ 272 h 622"/>
                  <a:gd name="T54" fmla="*/ 606 w 622"/>
                  <a:gd name="T55" fmla="*/ 212 h 622"/>
                  <a:gd name="T56" fmla="*/ 580 w 622"/>
                  <a:gd name="T57" fmla="*/ 156 h 622"/>
                  <a:gd name="T58" fmla="*/ 546 w 622"/>
                  <a:gd name="T59" fmla="*/ 108 h 622"/>
                  <a:gd name="T60" fmla="*/ 502 w 622"/>
                  <a:gd name="T61" fmla="*/ 66 h 622"/>
                  <a:gd name="T62" fmla="*/ 452 w 622"/>
                  <a:gd name="T63" fmla="*/ 34 h 622"/>
                  <a:gd name="T64" fmla="*/ 396 w 622"/>
                  <a:gd name="T65" fmla="*/ 12 h 622"/>
                  <a:gd name="T66" fmla="*/ 336 w 622"/>
                  <a:gd name="T67" fmla="*/ 0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22" h="622">
                    <a:moveTo>
                      <a:pt x="304" y="0"/>
                    </a:moveTo>
                    <a:lnTo>
                      <a:pt x="304" y="0"/>
                    </a:lnTo>
                    <a:lnTo>
                      <a:pt x="272" y="2"/>
                    </a:lnTo>
                    <a:lnTo>
                      <a:pt x="240" y="6"/>
                    </a:lnTo>
                    <a:lnTo>
                      <a:pt x="212" y="16"/>
                    </a:lnTo>
                    <a:lnTo>
                      <a:pt x="182" y="26"/>
                    </a:lnTo>
                    <a:lnTo>
                      <a:pt x="156" y="40"/>
                    </a:lnTo>
                    <a:lnTo>
                      <a:pt x="130" y="56"/>
                    </a:lnTo>
                    <a:lnTo>
                      <a:pt x="106" y="74"/>
                    </a:lnTo>
                    <a:lnTo>
                      <a:pt x="86" y="96"/>
                    </a:lnTo>
                    <a:lnTo>
                      <a:pt x="66" y="118"/>
                    </a:lnTo>
                    <a:lnTo>
                      <a:pt x="48" y="142"/>
                    </a:lnTo>
                    <a:lnTo>
                      <a:pt x="34" y="168"/>
                    </a:lnTo>
                    <a:lnTo>
                      <a:pt x="20" y="196"/>
                    </a:lnTo>
                    <a:lnTo>
                      <a:pt x="12" y="224"/>
                    </a:lnTo>
                    <a:lnTo>
                      <a:pt x="4" y="254"/>
                    </a:lnTo>
                    <a:lnTo>
                      <a:pt x="0" y="286"/>
                    </a:lnTo>
                    <a:lnTo>
                      <a:pt x="0" y="318"/>
                    </a:lnTo>
                    <a:lnTo>
                      <a:pt x="0" y="318"/>
                    </a:lnTo>
                    <a:lnTo>
                      <a:pt x="2" y="350"/>
                    </a:lnTo>
                    <a:lnTo>
                      <a:pt x="6" y="380"/>
                    </a:lnTo>
                    <a:lnTo>
                      <a:pt x="16" y="410"/>
                    </a:lnTo>
                    <a:lnTo>
                      <a:pt x="26" y="438"/>
                    </a:lnTo>
                    <a:lnTo>
                      <a:pt x="40" y="464"/>
                    </a:lnTo>
                    <a:lnTo>
                      <a:pt x="56" y="490"/>
                    </a:lnTo>
                    <a:lnTo>
                      <a:pt x="74" y="514"/>
                    </a:lnTo>
                    <a:lnTo>
                      <a:pt x="96" y="536"/>
                    </a:lnTo>
                    <a:lnTo>
                      <a:pt x="118" y="554"/>
                    </a:lnTo>
                    <a:lnTo>
                      <a:pt x="142" y="572"/>
                    </a:lnTo>
                    <a:lnTo>
                      <a:pt x="168" y="588"/>
                    </a:lnTo>
                    <a:lnTo>
                      <a:pt x="196" y="600"/>
                    </a:lnTo>
                    <a:lnTo>
                      <a:pt x="224" y="610"/>
                    </a:lnTo>
                    <a:lnTo>
                      <a:pt x="254" y="616"/>
                    </a:lnTo>
                    <a:lnTo>
                      <a:pt x="286" y="620"/>
                    </a:lnTo>
                    <a:lnTo>
                      <a:pt x="318" y="622"/>
                    </a:lnTo>
                    <a:lnTo>
                      <a:pt x="318" y="622"/>
                    </a:lnTo>
                    <a:lnTo>
                      <a:pt x="350" y="620"/>
                    </a:lnTo>
                    <a:lnTo>
                      <a:pt x="380" y="614"/>
                    </a:lnTo>
                    <a:lnTo>
                      <a:pt x="410" y="606"/>
                    </a:lnTo>
                    <a:lnTo>
                      <a:pt x="438" y="594"/>
                    </a:lnTo>
                    <a:lnTo>
                      <a:pt x="464" y="580"/>
                    </a:lnTo>
                    <a:lnTo>
                      <a:pt x="490" y="564"/>
                    </a:lnTo>
                    <a:lnTo>
                      <a:pt x="514" y="546"/>
                    </a:lnTo>
                    <a:lnTo>
                      <a:pt x="536" y="526"/>
                    </a:lnTo>
                    <a:lnTo>
                      <a:pt x="554" y="502"/>
                    </a:lnTo>
                    <a:lnTo>
                      <a:pt x="572" y="478"/>
                    </a:lnTo>
                    <a:lnTo>
                      <a:pt x="588" y="452"/>
                    </a:lnTo>
                    <a:lnTo>
                      <a:pt x="600" y="426"/>
                    </a:lnTo>
                    <a:lnTo>
                      <a:pt x="610" y="396"/>
                    </a:lnTo>
                    <a:lnTo>
                      <a:pt x="616" y="366"/>
                    </a:lnTo>
                    <a:lnTo>
                      <a:pt x="620" y="336"/>
                    </a:lnTo>
                    <a:lnTo>
                      <a:pt x="622" y="304"/>
                    </a:lnTo>
                    <a:lnTo>
                      <a:pt x="622" y="304"/>
                    </a:lnTo>
                    <a:lnTo>
                      <a:pt x="620" y="272"/>
                    </a:lnTo>
                    <a:lnTo>
                      <a:pt x="614" y="240"/>
                    </a:lnTo>
                    <a:lnTo>
                      <a:pt x="606" y="212"/>
                    </a:lnTo>
                    <a:lnTo>
                      <a:pt x="594" y="182"/>
                    </a:lnTo>
                    <a:lnTo>
                      <a:pt x="580" y="156"/>
                    </a:lnTo>
                    <a:lnTo>
                      <a:pt x="564" y="130"/>
                    </a:lnTo>
                    <a:lnTo>
                      <a:pt x="546" y="108"/>
                    </a:lnTo>
                    <a:lnTo>
                      <a:pt x="526" y="86"/>
                    </a:lnTo>
                    <a:lnTo>
                      <a:pt x="502" y="66"/>
                    </a:lnTo>
                    <a:lnTo>
                      <a:pt x="478" y="48"/>
                    </a:lnTo>
                    <a:lnTo>
                      <a:pt x="452" y="34"/>
                    </a:lnTo>
                    <a:lnTo>
                      <a:pt x="424" y="20"/>
                    </a:lnTo>
                    <a:lnTo>
                      <a:pt x="396" y="12"/>
                    </a:lnTo>
                    <a:lnTo>
                      <a:pt x="366" y="4"/>
                    </a:lnTo>
                    <a:lnTo>
                      <a:pt x="336" y="0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3" name="Freeform 23"/>
              <p:cNvSpPr>
                <a:spLocks/>
              </p:cNvSpPr>
              <p:nvPr/>
            </p:nvSpPr>
            <p:spPr bwMode="auto">
              <a:xfrm>
                <a:off x="3109913" y="3849688"/>
                <a:ext cx="720725" cy="720725"/>
              </a:xfrm>
              <a:custGeom>
                <a:avLst/>
                <a:gdLst>
                  <a:gd name="T0" fmla="*/ 222 w 454"/>
                  <a:gd name="T1" fmla="*/ 0 h 454"/>
                  <a:gd name="T2" fmla="*/ 176 w 454"/>
                  <a:gd name="T3" fmla="*/ 6 h 454"/>
                  <a:gd name="T4" fmla="*/ 134 w 454"/>
                  <a:gd name="T5" fmla="*/ 20 h 454"/>
                  <a:gd name="T6" fmla="*/ 96 w 454"/>
                  <a:gd name="T7" fmla="*/ 42 h 454"/>
                  <a:gd name="T8" fmla="*/ 62 w 454"/>
                  <a:gd name="T9" fmla="*/ 70 h 454"/>
                  <a:gd name="T10" fmla="*/ 36 w 454"/>
                  <a:gd name="T11" fmla="*/ 104 h 454"/>
                  <a:gd name="T12" fmla="*/ 16 w 454"/>
                  <a:gd name="T13" fmla="*/ 142 h 454"/>
                  <a:gd name="T14" fmla="*/ 4 w 454"/>
                  <a:gd name="T15" fmla="*/ 186 h 454"/>
                  <a:gd name="T16" fmla="*/ 0 w 454"/>
                  <a:gd name="T17" fmla="*/ 232 h 454"/>
                  <a:gd name="T18" fmla="*/ 2 w 454"/>
                  <a:gd name="T19" fmla="*/ 254 h 454"/>
                  <a:gd name="T20" fmla="*/ 12 w 454"/>
                  <a:gd name="T21" fmla="*/ 298 h 454"/>
                  <a:gd name="T22" fmla="*/ 30 w 454"/>
                  <a:gd name="T23" fmla="*/ 338 h 454"/>
                  <a:gd name="T24" fmla="*/ 54 w 454"/>
                  <a:gd name="T25" fmla="*/ 374 h 454"/>
                  <a:gd name="T26" fmla="*/ 86 w 454"/>
                  <a:gd name="T27" fmla="*/ 404 h 454"/>
                  <a:gd name="T28" fmla="*/ 122 w 454"/>
                  <a:gd name="T29" fmla="*/ 428 h 454"/>
                  <a:gd name="T30" fmla="*/ 164 w 454"/>
                  <a:gd name="T31" fmla="*/ 444 h 454"/>
                  <a:gd name="T32" fmla="*/ 208 w 454"/>
                  <a:gd name="T33" fmla="*/ 452 h 454"/>
                  <a:gd name="T34" fmla="*/ 232 w 454"/>
                  <a:gd name="T35" fmla="*/ 454 h 454"/>
                  <a:gd name="T36" fmla="*/ 276 w 454"/>
                  <a:gd name="T37" fmla="*/ 448 h 454"/>
                  <a:gd name="T38" fmla="*/ 320 w 454"/>
                  <a:gd name="T39" fmla="*/ 434 h 454"/>
                  <a:gd name="T40" fmla="*/ 358 w 454"/>
                  <a:gd name="T41" fmla="*/ 412 h 454"/>
                  <a:gd name="T42" fmla="*/ 390 w 454"/>
                  <a:gd name="T43" fmla="*/ 384 h 454"/>
                  <a:gd name="T44" fmla="*/ 418 w 454"/>
                  <a:gd name="T45" fmla="*/ 348 h 454"/>
                  <a:gd name="T46" fmla="*/ 438 w 454"/>
                  <a:gd name="T47" fmla="*/ 310 h 454"/>
                  <a:gd name="T48" fmla="*/ 450 w 454"/>
                  <a:gd name="T49" fmla="*/ 268 h 454"/>
                  <a:gd name="T50" fmla="*/ 454 w 454"/>
                  <a:gd name="T51" fmla="*/ 222 h 454"/>
                  <a:gd name="T52" fmla="*/ 452 w 454"/>
                  <a:gd name="T53" fmla="*/ 198 h 454"/>
                  <a:gd name="T54" fmla="*/ 442 w 454"/>
                  <a:gd name="T55" fmla="*/ 154 h 454"/>
                  <a:gd name="T56" fmla="*/ 424 w 454"/>
                  <a:gd name="T57" fmla="*/ 114 h 454"/>
                  <a:gd name="T58" fmla="*/ 398 w 454"/>
                  <a:gd name="T59" fmla="*/ 78 h 454"/>
                  <a:gd name="T60" fmla="*/ 366 w 454"/>
                  <a:gd name="T61" fmla="*/ 48 h 454"/>
                  <a:gd name="T62" fmla="*/ 330 w 454"/>
                  <a:gd name="T63" fmla="*/ 24 h 454"/>
                  <a:gd name="T64" fmla="*/ 288 w 454"/>
                  <a:gd name="T65" fmla="*/ 8 h 454"/>
                  <a:gd name="T66" fmla="*/ 244 w 454"/>
                  <a:gd name="T67" fmla="*/ 0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54" h="454">
                    <a:moveTo>
                      <a:pt x="222" y="0"/>
                    </a:moveTo>
                    <a:lnTo>
                      <a:pt x="222" y="0"/>
                    </a:lnTo>
                    <a:lnTo>
                      <a:pt x="198" y="2"/>
                    </a:lnTo>
                    <a:lnTo>
                      <a:pt x="176" y="6"/>
                    </a:lnTo>
                    <a:lnTo>
                      <a:pt x="154" y="12"/>
                    </a:lnTo>
                    <a:lnTo>
                      <a:pt x="134" y="20"/>
                    </a:lnTo>
                    <a:lnTo>
                      <a:pt x="114" y="30"/>
                    </a:lnTo>
                    <a:lnTo>
                      <a:pt x="96" y="42"/>
                    </a:lnTo>
                    <a:lnTo>
                      <a:pt x="78" y="54"/>
                    </a:lnTo>
                    <a:lnTo>
                      <a:pt x="62" y="70"/>
                    </a:lnTo>
                    <a:lnTo>
                      <a:pt x="48" y="86"/>
                    </a:lnTo>
                    <a:lnTo>
                      <a:pt x="36" y="104"/>
                    </a:lnTo>
                    <a:lnTo>
                      <a:pt x="24" y="122"/>
                    </a:lnTo>
                    <a:lnTo>
                      <a:pt x="16" y="142"/>
                    </a:lnTo>
                    <a:lnTo>
                      <a:pt x="8" y="164"/>
                    </a:lnTo>
                    <a:lnTo>
                      <a:pt x="4" y="186"/>
                    </a:lnTo>
                    <a:lnTo>
                      <a:pt x="0" y="208"/>
                    </a:lnTo>
                    <a:lnTo>
                      <a:pt x="0" y="232"/>
                    </a:lnTo>
                    <a:lnTo>
                      <a:pt x="0" y="232"/>
                    </a:lnTo>
                    <a:lnTo>
                      <a:pt x="2" y="254"/>
                    </a:lnTo>
                    <a:lnTo>
                      <a:pt x="6" y="278"/>
                    </a:lnTo>
                    <a:lnTo>
                      <a:pt x="12" y="298"/>
                    </a:lnTo>
                    <a:lnTo>
                      <a:pt x="20" y="320"/>
                    </a:lnTo>
                    <a:lnTo>
                      <a:pt x="30" y="338"/>
                    </a:lnTo>
                    <a:lnTo>
                      <a:pt x="42" y="358"/>
                    </a:lnTo>
                    <a:lnTo>
                      <a:pt x="54" y="374"/>
                    </a:lnTo>
                    <a:lnTo>
                      <a:pt x="70" y="390"/>
                    </a:lnTo>
                    <a:lnTo>
                      <a:pt x="86" y="404"/>
                    </a:lnTo>
                    <a:lnTo>
                      <a:pt x="104" y="418"/>
                    </a:lnTo>
                    <a:lnTo>
                      <a:pt x="122" y="428"/>
                    </a:lnTo>
                    <a:lnTo>
                      <a:pt x="142" y="438"/>
                    </a:lnTo>
                    <a:lnTo>
                      <a:pt x="164" y="444"/>
                    </a:lnTo>
                    <a:lnTo>
                      <a:pt x="186" y="450"/>
                    </a:lnTo>
                    <a:lnTo>
                      <a:pt x="208" y="452"/>
                    </a:lnTo>
                    <a:lnTo>
                      <a:pt x="232" y="454"/>
                    </a:lnTo>
                    <a:lnTo>
                      <a:pt x="232" y="454"/>
                    </a:lnTo>
                    <a:lnTo>
                      <a:pt x="254" y="452"/>
                    </a:lnTo>
                    <a:lnTo>
                      <a:pt x="276" y="448"/>
                    </a:lnTo>
                    <a:lnTo>
                      <a:pt x="298" y="442"/>
                    </a:lnTo>
                    <a:lnTo>
                      <a:pt x="320" y="434"/>
                    </a:lnTo>
                    <a:lnTo>
                      <a:pt x="338" y="424"/>
                    </a:lnTo>
                    <a:lnTo>
                      <a:pt x="358" y="412"/>
                    </a:lnTo>
                    <a:lnTo>
                      <a:pt x="374" y="398"/>
                    </a:lnTo>
                    <a:lnTo>
                      <a:pt x="390" y="384"/>
                    </a:lnTo>
                    <a:lnTo>
                      <a:pt x="404" y="366"/>
                    </a:lnTo>
                    <a:lnTo>
                      <a:pt x="418" y="348"/>
                    </a:lnTo>
                    <a:lnTo>
                      <a:pt x="428" y="330"/>
                    </a:lnTo>
                    <a:lnTo>
                      <a:pt x="438" y="310"/>
                    </a:lnTo>
                    <a:lnTo>
                      <a:pt x="444" y="288"/>
                    </a:lnTo>
                    <a:lnTo>
                      <a:pt x="450" y="268"/>
                    </a:lnTo>
                    <a:lnTo>
                      <a:pt x="452" y="244"/>
                    </a:lnTo>
                    <a:lnTo>
                      <a:pt x="454" y="222"/>
                    </a:lnTo>
                    <a:lnTo>
                      <a:pt x="454" y="222"/>
                    </a:lnTo>
                    <a:lnTo>
                      <a:pt x="452" y="198"/>
                    </a:lnTo>
                    <a:lnTo>
                      <a:pt x="448" y="176"/>
                    </a:lnTo>
                    <a:lnTo>
                      <a:pt x="442" y="154"/>
                    </a:lnTo>
                    <a:lnTo>
                      <a:pt x="434" y="134"/>
                    </a:lnTo>
                    <a:lnTo>
                      <a:pt x="424" y="114"/>
                    </a:lnTo>
                    <a:lnTo>
                      <a:pt x="412" y="96"/>
                    </a:lnTo>
                    <a:lnTo>
                      <a:pt x="398" y="78"/>
                    </a:lnTo>
                    <a:lnTo>
                      <a:pt x="384" y="62"/>
                    </a:lnTo>
                    <a:lnTo>
                      <a:pt x="366" y="48"/>
                    </a:lnTo>
                    <a:lnTo>
                      <a:pt x="348" y="36"/>
                    </a:lnTo>
                    <a:lnTo>
                      <a:pt x="330" y="24"/>
                    </a:lnTo>
                    <a:lnTo>
                      <a:pt x="310" y="16"/>
                    </a:lnTo>
                    <a:lnTo>
                      <a:pt x="288" y="8"/>
                    </a:lnTo>
                    <a:lnTo>
                      <a:pt x="268" y="4"/>
                    </a:lnTo>
                    <a:lnTo>
                      <a:pt x="244" y="0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pic>
        <p:nvPicPr>
          <p:cNvPr id="2050" name="Picture 2" descr="Icon request: fa-clean · Issue #11632 · FortAwesome/Font-Awesome ...">
            <a:extLst>
              <a:ext uri="{FF2B5EF4-FFF2-40B4-BE49-F238E27FC236}">
                <a16:creationId xmlns:a16="http://schemas.microsoft.com/office/drawing/2014/main" id="{207889C4-D86E-4197-B7A1-C58FCF61F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97" y="4696066"/>
            <a:ext cx="1695449" cy="1695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reeform 21">
            <a:extLst>
              <a:ext uri="{FF2B5EF4-FFF2-40B4-BE49-F238E27FC236}">
                <a16:creationId xmlns:a16="http://schemas.microsoft.com/office/drawing/2014/main" id="{5DBF36A4-9394-4857-8D30-6A6561E2061C}"/>
              </a:ext>
            </a:extLst>
          </p:cNvPr>
          <p:cNvSpPr>
            <a:spLocks/>
          </p:cNvSpPr>
          <p:nvPr/>
        </p:nvSpPr>
        <p:spPr bwMode="auto">
          <a:xfrm>
            <a:off x="3494736" y="4722654"/>
            <a:ext cx="1626943" cy="1626943"/>
          </a:xfrm>
          <a:custGeom>
            <a:avLst/>
            <a:gdLst>
              <a:gd name="T0" fmla="*/ 304 w 622"/>
              <a:gd name="T1" fmla="*/ 0 h 622"/>
              <a:gd name="T2" fmla="*/ 240 w 622"/>
              <a:gd name="T3" fmla="*/ 6 h 622"/>
              <a:gd name="T4" fmla="*/ 182 w 622"/>
              <a:gd name="T5" fmla="*/ 26 h 622"/>
              <a:gd name="T6" fmla="*/ 130 w 622"/>
              <a:gd name="T7" fmla="*/ 56 h 622"/>
              <a:gd name="T8" fmla="*/ 86 w 622"/>
              <a:gd name="T9" fmla="*/ 96 h 622"/>
              <a:gd name="T10" fmla="*/ 48 w 622"/>
              <a:gd name="T11" fmla="*/ 142 h 622"/>
              <a:gd name="T12" fmla="*/ 20 w 622"/>
              <a:gd name="T13" fmla="*/ 196 h 622"/>
              <a:gd name="T14" fmla="*/ 4 w 622"/>
              <a:gd name="T15" fmla="*/ 254 h 622"/>
              <a:gd name="T16" fmla="*/ 0 w 622"/>
              <a:gd name="T17" fmla="*/ 318 h 622"/>
              <a:gd name="T18" fmla="*/ 2 w 622"/>
              <a:gd name="T19" fmla="*/ 350 h 622"/>
              <a:gd name="T20" fmla="*/ 16 w 622"/>
              <a:gd name="T21" fmla="*/ 410 h 622"/>
              <a:gd name="T22" fmla="*/ 40 w 622"/>
              <a:gd name="T23" fmla="*/ 464 h 622"/>
              <a:gd name="T24" fmla="*/ 74 w 622"/>
              <a:gd name="T25" fmla="*/ 514 h 622"/>
              <a:gd name="T26" fmla="*/ 118 w 622"/>
              <a:gd name="T27" fmla="*/ 554 h 622"/>
              <a:gd name="T28" fmla="*/ 168 w 622"/>
              <a:gd name="T29" fmla="*/ 588 h 622"/>
              <a:gd name="T30" fmla="*/ 224 w 622"/>
              <a:gd name="T31" fmla="*/ 610 h 622"/>
              <a:gd name="T32" fmla="*/ 286 w 622"/>
              <a:gd name="T33" fmla="*/ 620 h 622"/>
              <a:gd name="T34" fmla="*/ 318 w 622"/>
              <a:gd name="T35" fmla="*/ 622 h 622"/>
              <a:gd name="T36" fmla="*/ 380 w 622"/>
              <a:gd name="T37" fmla="*/ 614 h 622"/>
              <a:gd name="T38" fmla="*/ 438 w 622"/>
              <a:gd name="T39" fmla="*/ 594 h 622"/>
              <a:gd name="T40" fmla="*/ 490 w 622"/>
              <a:gd name="T41" fmla="*/ 564 h 622"/>
              <a:gd name="T42" fmla="*/ 536 w 622"/>
              <a:gd name="T43" fmla="*/ 526 h 622"/>
              <a:gd name="T44" fmla="*/ 572 w 622"/>
              <a:gd name="T45" fmla="*/ 478 h 622"/>
              <a:gd name="T46" fmla="*/ 600 w 622"/>
              <a:gd name="T47" fmla="*/ 426 h 622"/>
              <a:gd name="T48" fmla="*/ 616 w 622"/>
              <a:gd name="T49" fmla="*/ 366 h 622"/>
              <a:gd name="T50" fmla="*/ 622 w 622"/>
              <a:gd name="T51" fmla="*/ 304 h 622"/>
              <a:gd name="T52" fmla="*/ 620 w 622"/>
              <a:gd name="T53" fmla="*/ 272 h 622"/>
              <a:gd name="T54" fmla="*/ 606 w 622"/>
              <a:gd name="T55" fmla="*/ 212 h 622"/>
              <a:gd name="T56" fmla="*/ 580 w 622"/>
              <a:gd name="T57" fmla="*/ 156 h 622"/>
              <a:gd name="T58" fmla="*/ 546 w 622"/>
              <a:gd name="T59" fmla="*/ 108 h 622"/>
              <a:gd name="T60" fmla="*/ 502 w 622"/>
              <a:gd name="T61" fmla="*/ 66 h 622"/>
              <a:gd name="T62" fmla="*/ 452 w 622"/>
              <a:gd name="T63" fmla="*/ 34 h 622"/>
              <a:gd name="T64" fmla="*/ 396 w 622"/>
              <a:gd name="T65" fmla="*/ 12 h 622"/>
              <a:gd name="T66" fmla="*/ 336 w 622"/>
              <a:gd name="T67" fmla="*/ 0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22" h="622">
                <a:moveTo>
                  <a:pt x="304" y="0"/>
                </a:moveTo>
                <a:lnTo>
                  <a:pt x="304" y="0"/>
                </a:lnTo>
                <a:lnTo>
                  <a:pt x="272" y="2"/>
                </a:lnTo>
                <a:lnTo>
                  <a:pt x="240" y="6"/>
                </a:lnTo>
                <a:lnTo>
                  <a:pt x="212" y="16"/>
                </a:lnTo>
                <a:lnTo>
                  <a:pt x="182" y="26"/>
                </a:lnTo>
                <a:lnTo>
                  <a:pt x="156" y="40"/>
                </a:lnTo>
                <a:lnTo>
                  <a:pt x="130" y="56"/>
                </a:lnTo>
                <a:lnTo>
                  <a:pt x="106" y="74"/>
                </a:lnTo>
                <a:lnTo>
                  <a:pt x="86" y="96"/>
                </a:lnTo>
                <a:lnTo>
                  <a:pt x="66" y="118"/>
                </a:lnTo>
                <a:lnTo>
                  <a:pt x="48" y="142"/>
                </a:lnTo>
                <a:lnTo>
                  <a:pt x="34" y="168"/>
                </a:lnTo>
                <a:lnTo>
                  <a:pt x="20" y="196"/>
                </a:lnTo>
                <a:lnTo>
                  <a:pt x="12" y="224"/>
                </a:lnTo>
                <a:lnTo>
                  <a:pt x="4" y="254"/>
                </a:lnTo>
                <a:lnTo>
                  <a:pt x="0" y="286"/>
                </a:lnTo>
                <a:lnTo>
                  <a:pt x="0" y="318"/>
                </a:lnTo>
                <a:lnTo>
                  <a:pt x="0" y="318"/>
                </a:lnTo>
                <a:lnTo>
                  <a:pt x="2" y="350"/>
                </a:lnTo>
                <a:lnTo>
                  <a:pt x="6" y="380"/>
                </a:lnTo>
                <a:lnTo>
                  <a:pt x="16" y="410"/>
                </a:lnTo>
                <a:lnTo>
                  <a:pt x="26" y="438"/>
                </a:lnTo>
                <a:lnTo>
                  <a:pt x="40" y="464"/>
                </a:lnTo>
                <a:lnTo>
                  <a:pt x="56" y="490"/>
                </a:lnTo>
                <a:lnTo>
                  <a:pt x="74" y="514"/>
                </a:lnTo>
                <a:lnTo>
                  <a:pt x="96" y="536"/>
                </a:lnTo>
                <a:lnTo>
                  <a:pt x="118" y="554"/>
                </a:lnTo>
                <a:lnTo>
                  <a:pt x="142" y="572"/>
                </a:lnTo>
                <a:lnTo>
                  <a:pt x="168" y="588"/>
                </a:lnTo>
                <a:lnTo>
                  <a:pt x="196" y="600"/>
                </a:lnTo>
                <a:lnTo>
                  <a:pt x="224" y="610"/>
                </a:lnTo>
                <a:lnTo>
                  <a:pt x="254" y="616"/>
                </a:lnTo>
                <a:lnTo>
                  <a:pt x="286" y="620"/>
                </a:lnTo>
                <a:lnTo>
                  <a:pt x="318" y="622"/>
                </a:lnTo>
                <a:lnTo>
                  <a:pt x="318" y="622"/>
                </a:lnTo>
                <a:lnTo>
                  <a:pt x="350" y="620"/>
                </a:lnTo>
                <a:lnTo>
                  <a:pt x="380" y="614"/>
                </a:lnTo>
                <a:lnTo>
                  <a:pt x="410" y="606"/>
                </a:lnTo>
                <a:lnTo>
                  <a:pt x="438" y="594"/>
                </a:lnTo>
                <a:lnTo>
                  <a:pt x="464" y="580"/>
                </a:lnTo>
                <a:lnTo>
                  <a:pt x="490" y="564"/>
                </a:lnTo>
                <a:lnTo>
                  <a:pt x="514" y="546"/>
                </a:lnTo>
                <a:lnTo>
                  <a:pt x="536" y="526"/>
                </a:lnTo>
                <a:lnTo>
                  <a:pt x="554" y="502"/>
                </a:lnTo>
                <a:lnTo>
                  <a:pt x="572" y="478"/>
                </a:lnTo>
                <a:lnTo>
                  <a:pt x="588" y="452"/>
                </a:lnTo>
                <a:lnTo>
                  <a:pt x="600" y="426"/>
                </a:lnTo>
                <a:lnTo>
                  <a:pt x="610" y="396"/>
                </a:lnTo>
                <a:lnTo>
                  <a:pt x="616" y="366"/>
                </a:lnTo>
                <a:lnTo>
                  <a:pt x="620" y="336"/>
                </a:lnTo>
                <a:lnTo>
                  <a:pt x="622" y="304"/>
                </a:lnTo>
                <a:lnTo>
                  <a:pt x="622" y="304"/>
                </a:lnTo>
                <a:lnTo>
                  <a:pt x="620" y="272"/>
                </a:lnTo>
                <a:lnTo>
                  <a:pt x="614" y="240"/>
                </a:lnTo>
                <a:lnTo>
                  <a:pt x="606" y="212"/>
                </a:lnTo>
                <a:lnTo>
                  <a:pt x="594" y="182"/>
                </a:lnTo>
                <a:lnTo>
                  <a:pt x="580" y="156"/>
                </a:lnTo>
                <a:lnTo>
                  <a:pt x="564" y="130"/>
                </a:lnTo>
                <a:lnTo>
                  <a:pt x="546" y="108"/>
                </a:lnTo>
                <a:lnTo>
                  <a:pt x="526" y="86"/>
                </a:lnTo>
                <a:lnTo>
                  <a:pt x="502" y="66"/>
                </a:lnTo>
                <a:lnTo>
                  <a:pt x="478" y="48"/>
                </a:lnTo>
                <a:lnTo>
                  <a:pt x="452" y="34"/>
                </a:lnTo>
                <a:lnTo>
                  <a:pt x="424" y="20"/>
                </a:lnTo>
                <a:lnTo>
                  <a:pt x="396" y="12"/>
                </a:lnTo>
                <a:lnTo>
                  <a:pt x="366" y="4"/>
                </a:lnTo>
                <a:lnTo>
                  <a:pt x="336" y="0"/>
                </a:lnTo>
                <a:lnTo>
                  <a:pt x="30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ctr" anchorCtr="0" compatLnSpc="1">
            <a:prstTxWarp prst="textNoShape">
              <a:avLst/>
            </a:prstTxWarp>
          </a:bodyPr>
          <a:lstStyle/>
          <a:p>
            <a:pPr algn="ctr" defTabSz="914126"/>
            <a:r>
              <a:rPr lang="en-US" sz="48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en-US" sz="4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87EBA51-22FA-4CBB-A3D4-52547D88F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8411" y="1905000"/>
            <a:ext cx="8077201" cy="2667000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D337D4-3D77-4994-A146-DF3F60AAED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08411" y="5102525"/>
            <a:ext cx="8077201" cy="1069675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Data Cleaning</a:t>
            </a:r>
          </a:p>
        </p:txBody>
      </p:sp>
    </p:spTree>
    <p:extLst>
      <p:ext uri="{BB962C8B-B14F-4D97-AF65-F5344CB8AC3E}">
        <p14:creationId xmlns:p14="http://schemas.microsoft.com/office/powerpoint/2010/main" val="234813703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/>
          <p:cNvGrpSpPr/>
          <p:nvPr/>
        </p:nvGrpSpPr>
        <p:grpSpPr>
          <a:xfrm>
            <a:off x="-5175747" y="1755128"/>
            <a:ext cx="10279559" cy="10086000"/>
            <a:chOff x="2976563" y="368300"/>
            <a:chExt cx="6238875" cy="6121400"/>
          </a:xfrm>
        </p:grpSpPr>
        <p:grpSp>
          <p:nvGrpSpPr>
            <p:cNvPr id="48" name="Group 47"/>
            <p:cNvGrpSpPr/>
            <p:nvPr/>
          </p:nvGrpSpPr>
          <p:grpSpPr>
            <a:xfrm>
              <a:off x="3484563" y="368300"/>
              <a:ext cx="2627313" cy="3021013"/>
              <a:chOff x="3484563" y="368300"/>
              <a:chExt cx="2627313" cy="3021013"/>
            </a:xfrm>
          </p:grpSpPr>
          <p:sp>
            <p:nvSpPr>
              <p:cNvPr id="49" name="Freeform 7"/>
              <p:cNvSpPr>
                <a:spLocks/>
              </p:cNvSpPr>
              <p:nvPr/>
            </p:nvSpPr>
            <p:spPr bwMode="auto">
              <a:xfrm>
                <a:off x="3484563" y="803275"/>
                <a:ext cx="2627313" cy="2586038"/>
              </a:xfrm>
              <a:custGeom>
                <a:avLst/>
                <a:gdLst>
                  <a:gd name="T0" fmla="*/ 582 w 1655"/>
                  <a:gd name="T1" fmla="*/ 1621 h 1629"/>
                  <a:gd name="T2" fmla="*/ 592 w 1655"/>
                  <a:gd name="T3" fmla="*/ 1517 h 1629"/>
                  <a:gd name="T4" fmla="*/ 610 w 1655"/>
                  <a:gd name="T5" fmla="*/ 1417 h 1629"/>
                  <a:gd name="T6" fmla="*/ 638 w 1655"/>
                  <a:gd name="T7" fmla="*/ 1321 h 1629"/>
                  <a:gd name="T8" fmla="*/ 675 w 1655"/>
                  <a:gd name="T9" fmla="*/ 1229 h 1629"/>
                  <a:gd name="T10" fmla="*/ 719 w 1655"/>
                  <a:gd name="T11" fmla="*/ 1139 h 1629"/>
                  <a:gd name="T12" fmla="*/ 771 w 1655"/>
                  <a:gd name="T13" fmla="*/ 1057 h 1629"/>
                  <a:gd name="T14" fmla="*/ 829 w 1655"/>
                  <a:gd name="T15" fmla="*/ 977 h 1629"/>
                  <a:gd name="T16" fmla="*/ 895 w 1655"/>
                  <a:gd name="T17" fmla="*/ 905 h 1629"/>
                  <a:gd name="T18" fmla="*/ 965 w 1655"/>
                  <a:gd name="T19" fmla="*/ 837 h 1629"/>
                  <a:gd name="T20" fmla="*/ 1043 w 1655"/>
                  <a:gd name="T21" fmla="*/ 777 h 1629"/>
                  <a:gd name="T22" fmla="*/ 1125 w 1655"/>
                  <a:gd name="T23" fmla="*/ 723 h 1629"/>
                  <a:gd name="T24" fmla="*/ 1211 w 1655"/>
                  <a:gd name="T25" fmla="*/ 678 h 1629"/>
                  <a:gd name="T26" fmla="*/ 1303 w 1655"/>
                  <a:gd name="T27" fmla="*/ 640 h 1629"/>
                  <a:gd name="T28" fmla="*/ 1399 w 1655"/>
                  <a:gd name="T29" fmla="*/ 610 h 1629"/>
                  <a:gd name="T30" fmla="*/ 1497 w 1655"/>
                  <a:gd name="T31" fmla="*/ 588 h 1629"/>
                  <a:gd name="T32" fmla="*/ 1599 w 1655"/>
                  <a:gd name="T33" fmla="*/ 576 h 1629"/>
                  <a:gd name="T34" fmla="*/ 1583 w 1655"/>
                  <a:gd name="T35" fmla="*/ 0 h 1629"/>
                  <a:gd name="T36" fmla="*/ 1503 w 1655"/>
                  <a:gd name="T37" fmla="*/ 6 h 1629"/>
                  <a:gd name="T38" fmla="*/ 1345 w 1655"/>
                  <a:gd name="T39" fmla="*/ 30 h 1629"/>
                  <a:gd name="T40" fmla="*/ 1191 w 1655"/>
                  <a:gd name="T41" fmla="*/ 68 h 1629"/>
                  <a:gd name="T42" fmla="*/ 1043 w 1655"/>
                  <a:gd name="T43" fmla="*/ 120 h 1629"/>
                  <a:gd name="T44" fmla="*/ 903 w 1655"/>
                  <a:gd name="T45" fmla="*/ 186 h 1629"/>
                  <a:gd name="T46" fmla="*/ 771 w 1655"/>
                  <a:gd name="T47" fmla="*/ 264 h 1629"/>
                  <a:gd name="T48" fmla="*/ 644 w 1655"/>
                  <a:gd name="T49" fmla="*/ 352 h 1629"/>
                  <a:gd name="T50" fmla="*/ 528 w 1655"/>
                  <a:gd name="T51" fmla="*/ 452 h 1629"/>
                  <a:gd name="T52" fmla="*/ 422 w 1655"/>
                  <a:gd name="T53" fmla="*/ 560 h 1629"/>
                  <a:gd name="T54" fmla="*/ 324 w 1655"/>
                  <a:gd name="T55" fmla="*/ 680 h 1629"/>
                  <a:gd name="T56" fmla="*/ 240 w 1655"/>
                  <a:gd name="T57" fmla="*/ 807 h 1629"/>
                  <a:gd name="T58" fmla="*/ 166 w 1655"/>
                  <a:gd name="T59" fmla="*/ 941 h 1629"/>
                  <a:gd name="T60" fmla="*/ 104 w 1655"/>
                  <a:gd name="T61" fmla="*/ 1085 h 1629"/>
                  <a:gd name="T62" fmla="*/ 58 w 1655"/>
                  <a:gd name="T63" fmla="*/ 1233 h 1629"/>
                  <a:gd name="T64" fmla="*/ 24 w 1655"/>
                  <a:gd name="T65" fmla="*/ 1389 h 1629"/>
                  <a:gd name="T66" fmla="*/ 4 w 1655"/>
                  <a:gd name="T67" fmla="*/ 1549 h 1629"/>
                  <a:gd name="T68" fmla="*/ 310 w 1655"/>
                  <a:gd name="T69" fmla="*/ 1565 h 1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55" h="1629">
                    <a:moveTo>
                      <a:pt x="582" y="1621"/>
                    </a:moveTo>
                    <a:lnTo>
                      <a:pt x="582" y="1621"/>
                    </a:lnTo>
                    <a:lnTo>
                      <a:pt x="586" y="1569"/>
                    </a:lnTo>
                    <a:lnTo>
                      <a:pt x="592" y="1517"/>
                    </a:lnTo>
                    <a:lnTo>
                      <a:pt x="600" y="1467"/>
                    </a:lnTo>
                    <a:lnTo>
                      <a:pt x="610" y="1417"/>
                    </a:lnTo>
                    <a:lnTo>
                      <a:pt x="624" y="1369"/>
                    </a:lnTo>
                    <a:lnTo>
                      <a:pt x="638" y="1321"/>
                    </a:lnTo>
                    <a:lnTo>
                      <a:pt x="656" y="1275"/>
                    </a:lnTo>
                    <a:lnTo>
                      <a:pt x="675" y="1229"/>
                    </a:lnTo>
                    <a:lnTo>
                      <a:pt x="697" y="1183"/>
                    </a:lnTo>
                    <a:lnTo>
                      <a:pt x="719" y="1139"/>
                    </a:lnTo>
                    <a:lnTo>
                      <a:pt x="745" y="1097"/>
                    </a:lnTo>
                    <a:lnTo>
                      <a:pt x="771" y="1057"/>
                    </a:lnTo>
                    <a:lnTo>
                      <a:pt x="799" y="1017"/>
                    </a:lnTo>
                    <a:lnTo>
                      <a:pt x="829" y="977"/>
                    </a:lnTo>
                    <a:lnTo>
                      <a:pt x="861" y="941"/>
                    </a:lnTo>
                    <a:lnTo>
                      <a:pt x="895" y="905"/>
                    </a:lnTo>
                    <a:lnTo>
                      <a:pt x="929" y="871"/>
                    </a:lnTo>
                    <a:lnTo>
                      <a:pt x="965" y="837"/>
                    </a:lnTo>
                    <a:lnTo>
                      <a:pt x="1003" y="807"/>
                    </a:lnTo>
                    <a:lnTo>
                      <a:pt x="1043" y="777"/>
                    </a:lnTo>
                    <a:lnTo>
                      <a:pt x="1083" y="749"/>
                    </a:lnTo>
                    <a:lnTo>
                      <a:pt x="1125" y="723"/>
                    </a:lnTo>
                    <a:lnTo>
                      <a:pt x="1167" y="699"/>
                    </a:lnTo>
                    <a:lnTo>
                      <a:pt x="1211" y="678"/>
                    </a:lnTo>
                    <a:lnTo>
                      <a:pt x="1257" y="658"/>
                    </a:lnTo>
                    <a:lnTo>
                      <a:pt x="1303" y="640"/>
                    </a:lnTo>
                    <a:lnTo>
                      <a:pt x="1351" y="624"/>
                    </a:lnTo>
                    <a:lnTo>
                      <a:pt x="1399" y="610"/>
                    </a:lnTo>
                    <a:lnTo>
                      <a:pt x="1447" y="598"/>
                    </a:lnTo>
                    <a:lnTo>
                      <a:pt x="1497" y="588"/>
                    </a:lnTo>
                    <a:lnTo>
                      <a:pt x="1549" y="580"/>
                    </a:lnTo>
                    <a:lnTo>
                      <a:pt x="1599" y="576"/>
                    </a:lnTo>
                    <a:lnTo>
                      <a:pt x="1655" y="308"/>
                    </a:lnTo>
                    <a:lnTo>
                      <a:pt x="1583" y="0"/>
                    </a:lnTo>
                    <a:lnTo>
                      <a:pt x="1583" y="0"/>
                    </a:lnTo>
                    <a:lnTo>
                      <a:pt x="1503" y="6"/>
                    </a:lnTo>
                    <a:lnTo>
                      <a:pt x="1423" y="16"/>
                    </a:lnTo>
                    <a:lnTo>
                      <a:pt x="1345" y="30"/>
                    </a:lnTo>
                    <a:lnTo>
                      <a:pt x="1267" y="48"/>
                    </a:lnTo>
                    <a:lnTo>
                      <a:pt x="1191" y="68"/>
                    </a:lnTo>
                    <a:lnTo>
                      <a:pt x="1117" y="94"/>
                    </a:lnTo>
                    <a:lnTo>
                      <a:pt x="1043" y="120"/>
                    </a:lnTo>
                    <a:lnTo>
                      <a:pt x="973" y="152"/>
                    </a:lnTo>
                    <a:lnTo>
                      <a:pt x="903" y="186"/>
                    </a:lnTo>
                    <a:lnTo>
                      <a:pt x="835" y="222"/>
                    </a:lnTo>
                    <a:lnTo>
                      <a:pt x="771" y="264"/>
                    </a:lnTo>
                    <a:lnTo>
                      <a:pt x="707" y="306"/>
                    </a:lnTo>
                    <a:lnTo>
                      <a:pt x="644" y="352"/>
                    </a:lnTo>
                    <a:lnTo>
                      <a:pt x="584" y="400"/>
                    </a:lnTo>
                    <a:lnTo>
                      <a:pt x="528" y="452"/>
                    </a:lnTo>
                    <a:lnTo>
                      <a:pt x="474" y="504"/>
                    </a:lnTo>
                    <a:lnTo>
                      <a:pt x="422" y="560"/>
                    </a:lnTo>
                    <a:lnTo>
                      <a:pt x="372" y="620"/>
                    </a:lnTo>
                    <a:lnTo>
                      <a:pt x="324" y="680"/>
                    </a:lnTo>
                    <a:lnTo>
                      <a:pt x="280" y="741"/>
                    </a:lnTo>
                    <a:lnTo>
                      <a:pt x="240" y="807"/>
                    </a:lnTo>
                    <a:lnTo>
                      <a:pt x="202" y="873"/>
                    </a:lnTo>
                    <a:lnTo>
                      <a:pt x="166" y="941"/>
                    </a:lnTo>
                    <a:lnTo>
                      <a:pt x="134" y="1013"/>
                    </a:lnTo>
                    <a:lnTo>
                      <a:pt x="104" y="1085"/>
                    </a:lnTo>
                    <a:lnTo>
                      <a:pt x="80" y="1159"/>
                    </a:lnTo>
                    <a:lnTo>
                      <a:pt x="58" y="1233"/>
                    </a:lnTo>
                    <a:lnTo>
                      <a:pt x="38" y="1311"/>
                    </a:lnTo>
                    <a:lnTo>
                      <a:pt x="24" y="1389"/>
                    </a:lnTo>
                    <a:lnTo>
                      <a:pt x="12" y="1467"/>
                    </a:lnTo>
                    <a:lnTo>
                      <a:pt x="4" y="1549"/>
                    </a:lnTo>
                    <a:lnTo>
                      <a:pt x="0" y="1629"/>
                    </a:lnTo>
                    <a:lnTo>
                      <a:pt x="310" y="1565"/>
                    </a:lnTo>
                    <a:lnTo>
                      <a:pt x="582" y="162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0" name="Freeform 9"/>
              <p:cNvSpPr>
                <a:spLocks/>
              </p:cNvSpPr>
              <p:nvPr/>
            </p:nvSpPr>
            <p:spPr bwMode="auto">
              <a:xfrm>
                <a:off x="4927601" y="368300"/>
                <a:ext cx="987425" cy="987425"/>
              </a:xfrm>
              <a:custGeom>
                <a:avLst/>
                <a:gdLst>
                  <a:gd name="T0" fmla="*/ 304 w 622"/>
                  <a:gd name="T1" fmla="*/ 0 h 622"/>
                  <a:gd name="T2" fmla="*/ 242 w 622"/>
                  <a:gd name="T3" fmla="*/ 8 h 622"/>
                  <a:gd name="T4" fmla="*/ 184 w 622"/>
                  <a:gd name="T5" fmla="*/ 26 h 622"/>
                  <a:gd name="T6" fmla="*/ 132 w 622"/>
                  <a:gd name="T7" fmla="*/ 56 h 622"/>
                  <a:gd name="T8" fmla="*/ 86 w 622"/>
                  <a:gd name="T9" fmla="*/ 96 h 622"/>
                  <a:gd name="T10" fmla="*/ 50 w 622"/>
                  <a:gd name="T11" fmla="*/ 142 h 622"/>
                  <a:gd name="T12" fmla="*/ 22 w 622"/>
                  <a:gd name="T13" fmla="*/ 196 h 622"/>
                  <a:gd name="T14" fmla="*/ 6 w 622"/>
                  <a:gd name="T15" fmla="*/ 254 h 622"/>
                  <a:gd name="T16" fmla="*/ 0 w 622"/>
                  <a:gd name="T17" fmla="*/ 318 h 622"/>
                  <a:gd name="T18" fmla="*/ 2 w 622"/>
                  <a:gd name="T19" fmla="*/ 350 h 622"/>
                  <a:gd name="T20" fmla="*/ 16 w 622"/>
                  <a:gd name="T21" fmla="*/ 410 h 622"/>
                  <a:gd name="T22" fmla="*/ 42 w 622"/>
                  <a:gd name="T23" fmla="*/ 466 h 622"/>
                  <a:gd name="T24" fmla="*/ 76 w 622"/>
                  <a:gd name="T25" fmla="*/ 514 h 622"/>
                  <a:gd name="T26" fmla="*/ 120 w 622"/>
                  <a:gd name="T27" fmla="*/ 556 h 622"/>
                  <a:gd name="T28" fmla="*/ 170 w 622"/>
                  <a:gd name="T29" fmla="*/ 588 h 622"/>
                  <a:gd name="T30" fmla="*/ 226 w 622"/>
                  <a:gd name="T31" fmla="*/ 610 h 622"/>
                  <a:gd name="T32" fmla="*/ 286 w 622"/>
                  <a:gd name="T33" fmla="*/ 620 h 622"/>
                  <a:gd name="T34" fmla="*/ 318 w 622"/>
                  <a:gd name="T35" fmla="*/ 622 h 622"/>
                  <a:gd name="T36" fmla="*/ 382 w 622"/>
                  <a:gd name="T37" fmla="*/ 614 h 622"/>
                  <a:gd name="T38" fmla="*/ 440 w 622"/>
                  <a:gd name="T39" fmla="*/ 594 h 622"/>
                  <a:gd name="T40" fmla="*/ 492 w 622"/>
                  <a:gd name="T41" fmla="*/ 564 h 622"/>
                  <a:gd name="T42" fmla="*/ 536 w 622"/>
                  <a:gd name="T43" fmla="*/ 526 h 622"/>
                  <a:gd name="T44" fmla="*/ 574 w 622"/>
                  <a:gd name="T45" fmla="*/ 478 h 622"/>
                  <a:gd name="T46" fmla="*/ 602 w 622"/>
                  <a:gd name="T47" fmla="*/ 426 h 622"/>
                  <a:gd name="T48" fmla="*/ 618 w 622"/>
                  <a:gd name="T49" fmla="*/ 366 h 622"/>
                  <a:gd name="T50" fmla="*/ 622 w 622"/>
                  <a:gd name="T51" fmla="*/ 304 h 622"/>
                  <a:gd name="T52" fmla="*/ 620 w 622"/>
                  <a:gd name="T53" fmla="*/ 272 h 622"/>
                  <a:gd name="T54" fmla="*/ 606 w 622"/>
                  <a:gd name="T55" fmla="*/ 212 h 622"/>
                  <a:gd name="T56" fmla="*/ 582 w 622"/>
                  <a:gd name="T57" fmla="*/ 156 h 622"/>
                  <a:gd name="T58" fmla="*/ 548 w 622"/>
                  <a:gd name="T59" fmla="*/ 108 h 622"/>
                  <a:gd name="T60" fmla="*/ 504 w 622"/>
                  <a:gd name="T61" fmla="*/ 66 h 622"/>
                  <a:gd name="T62" fmla="*/ 454 w 622"/>
                  <a:gd name="T63" fmla="*/ 34 h 622"/>
                  <a:gd name="T64" fmla="*/ 398 w 622"/>
                  <a:gd name="T65" fmla="*/ 12 h 622"/>
                  <a:gd name="T66" fmla="*/ 336 w 622"/>
                  <a:gd name="T67" fmla="*/ 0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22" h="622">
                    <a:moveTo>
                      <a:pt x="304" y="0"/>
                    </a:moveTo>
                    <a:lnTo>
                      <a:pt x="304" y="0"/>
                    </a:lnTo>
                    <a:lnTo>
                      <a:pt x="272" y="2"/>
                    </a:lnTo>
                    <a:lnTo>
                      <a:pt x="242" y="8"/>
                    </a:lnTo>
                    <a:lnTo>
                      <a:pt x="212" y="16"/>
                    </a:lnTo>
                    <a:lnTo>
                      <a:pt x="184" y="26"/>
                    </a:lnTo>
                    <a:lnTo>
                      <a:pt x="158" y="40"/>
                    </a:lnTo>
                    <a:lnTo>
                      <a:pt x="132" y="56"/>
                    </a:lnTo>
                    <a:lnTo>
                      <a:pt x="108" y="74"/>
                    </a:lnTo>
                    <a:lnTo>
                      <a:pt x="86" y="96"/>
                    </a:lnTo>
                    <a:lnTo>
                      <a:pt x="68" y="118"/>
                    </a:lnTo>
                    <a:lnTo>
                      <a:pt x="50" y="142"/>
                    </a:lnTo>
                    <a:lnTo>
                      <a:pt x="34" y="168"/>
                    </a:lnTo>
                    <a:lnTo>
                      <a:pt x="22" y="196"/>
                    </a:lnTo>
                    <a:lnTo>
                      <a:pt x="12" y="224"/>
                    </a:lnTo>
                    <a:lnTo>
                      <a:pt x="6" y="254"/>
                    </a:lnTo>
                    <a:lnTo>
                      <a:pt x="2" y="286"/>
                    </a:lnTo>
                    <a:lnTo>
                      <a:pt x="0" y="318"/>
                    </a:lnTo>
                    <a:lnTo>
                      <a:pt x="0" y="318"/>
                    </a:lnTo>
                    <a:lnTo>
                      <a:pt x="2" y="350"/>
                    </a:lnTo>
                    <a:lnTo>
                      <a:pt x="8" y="380"/>
                    </a:lnTo>
                    <a:lnTo>
                      <a:pt x="16" y="410"/>
                    </a:lnTo>
                    <a:lnTo>
                      <a:pt x="28" y="438"/>
                    </a:lnTo>
                    <a:lnTo>
                      <a:pt x="42" y="466"/>
                    </a:lnTo>
                    <a:lnTo>
                      <a:pt x="58" y="490"/>
                    </a:lnTo>
                    <a:lnTo>
                      <a:pt x="76" y="514"/>
                    </a:lnTo>
                    <a:lnTo>
                      <a:pt x="96" y="536"/>
                    </a:lnTo>
                    <a:lnTo>
                      <a:pt x="120" y="556"/>
                    </a:lnTo>
                    <a:lnTo>
                      <a:pt x="144" y="572"/>
                    </a:lnTo>
                    <a:lnTo>
                      <a:pt x="170" y="588"/>
                    </a:lnTo>
                    <a:lnTo>
                      <a:pt x="198" y="600"/>
                    </a:lnTo>
                    <a:lnTo>
                      <a:pt x="226" y="610"/>
                    </a:lnTo>
                    <a:lnTo>
                      <a:pt x="256" y="616"/>
                    </a:lnTo>
                    <a:lnTo>
                      <a:pt x="286" y="620"/>
                    </a:lnTo>
                    <a:lnTo>
                      <a:pt x="318" y="622"/>
                    </a:lnTo>
                    <a:lnTo>
                      <a:pt x="318" y="622"/>
                    </a:lnTo>
                    <a:lnTo>
                      <a:pt x="350" y="620"/>
                    </a:lnTo>
                    <a:lnTo>
                      <a:pt x="382" y="614"/>
                    </a:lnTo>
                    <a:lnTo>
                      <a:pt x="410" y="606"/>
                    </a:lnTo>
                    <a:lnTo>
                      <a:pt x="440" y="594"/>
                    </a:lnTo>
                    <a:lnTo>
                      <a:pt x="466" y="580"/>
                    </a:lnTo>
                    <a:lnTo>
                      <a:pt x="492" y="564"/>
                    </a:lnTo>
                    <a:lnTo>
                      <a:pt x="516" y="546"/>
                    </a:lnTo>
                    <a:lnTo>
                      <a:pt x="536" y="526"/>
                    </a:lnTo>
                    <a:lnTo>
                      <a:pt x="556" y="504"/>
                    </a:lnTo>
                    <a:lnTo>
                      <a:pt x="574" y="478"/>
                    </a:lnTo>
                    <a:lnTo>
                      <a:pt x="588" y="452"/>
                    </a:lnTo>
                    <a:lnTo>
                      <a:pt x="602" y="426"/>
                    </a:lnTo>
                    <a:lnTo>
                      <a:pt x="610" y="396"/>
                    </a:lnTo>
                    <a:lnTo>
                      <a:pt x="618" y="366"/>
                    </a:lnTo>
                    <a:lnTo>
                      <a:pt x="622" y="336"/>
                    </a:lnTo>
                    <a:lnTo>
                      <a:pt x="622" y="304"/>
                    </a:lnTo>
                    <a:lnTo>
                      <a:pt x="622" y="304"/>
                    </a:lnTo>
                    <a:lnTo>
                      <a:pt x="620" y="272"/>
                    </a:lnTo>
                    <a:lnTo>
                      <a:pt x="616" y="242"/>
                    </a:lnTo>
                    <a:lnTo>
                      <a:pt x="606" y="212"/>
                    </a:lnTo>
                    <a:lnTo>
                      <a:pt x="596" y="184"/>
                    </a:lnTo>
                    <a:lnTo>
                      <a:pt x="582" y="156"/>
                    </a:lnTo>
                    <a:lnTo>
                      <a:pt x="566" y="130"/>
                    </a:lnTo>
                    <a:lnTo>
                      <a:pt x="548" y="108"/>
                    </a:lnTo>
                    <a:lnTo>
                      <a:pt x="526" y="86"/>
                    </a:lnTo>
                    <a:lnTo>
                      <a:pt x="504" y="66"/>
                    </a:lnTo>
                    <a:lnTo>
                      <a:pt x="480" y="48"/>
                    </a:lnTo>
                    <a:lnTo>
                      <a:pt x="454" y="34"/>
                    </a:lnTo>
                    <a:lnTo>
                      <a:pt x="426" y="22"/>
                    </a:lnTo>
                    <a:lnTo>
                      <a:pt x="398" y="12"/>
                    </a:lnTo>
                    <a:lnTo>
                      <a:pt x="368" y="4"/>
                    </a:lnTo>
                    <a:lnTo>
                      <a:pt x="336" y="0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" name="Freeform 11"/>
              <p:cNvSpPr>
                <a:spLocks/>
              </p:cNvSpPr>
              <p:nvPr/>
            </p:nvSpPr>
            <p:spPr bwMode="auto">
              <a:xfrm>
                <a:off x="5060951" y="501650"/>
                <a:ext cx="720725" cy="720725"/>
              </a:xfrm>
              <a:custGeom>
                <a:avLst/>
                <a:gdLst>
                  <a:gd name="T0" fmla="*/ 222 w 454"/>
                  <a:gd name="T1" fmla="*/ 0 h 454"/>
                  <a:gd name="T2" fmla="*/ 178 w 454"/>
                  <a:gd name="T3" fmla="*/ 6 h 454"/>
                  <a:gd name="T4" fmla="*/ 134 w 454"/>
                  <a:gd name="T5" fmla="*/ 20 h 454"/>
                  <a:gd name="T6" fmla="*/ 96 w 454"/>
                  <a:gd name="T7" fmla="*/ 42 h 454"/>
                  <a:gd name="T8" fmla="*/ 64 w 454"/>
                  <a:gd name="T9" fmla="*/ 70 h 454"/>
                  <a:gd name="T10" fmla="*/ 36 w 454"/>
                  <a:gd name="T11" fmla="*/ 104 h 454"/>
                  <a:gd name="T12" fmla="*/ 16 w 454"/>
                  <a:gd name="T13" fmla="*/ 144 h 454"/>
                  <a:gd name="T14" fmla="*/ 4 w 454"/>
                  <a:gd name="T15" fmla="*/ 186 h 454"/>
                  <a:gd name="T16" fmla="*/ 0 w 454"/>
                  <a:gd name="T17" fmla="*/ 232 h 454"/>
                  <a:gd name="T18" fmla="*/ 2 w 454"/>
                  <a:gd name="T19" fmla="*/ 254 h 454"/>
                  <a:gd name="T20" fmla="*/ 12 w 454"/>
                  <a:gd name="T21" fmla="*/ 298 h 454"/>
                  <a:gd name="T22" fmla="*/ 30 w 454"/>
                  <a:gd name="T23" fmla="*/ 340 h 454"/>
                  <a:gd name="T24" fmla="*/ 56 w 454"/>
                  <a:gd name="T25" fmla="*/ 374 h 454"/>
                  <a:gd name="T26" fmla="*/ 88 w 454"/>
                  <a:gd name="T27" fmla="*/ 404 h 454"/>
                  <a:gd name="T28" fmla="*/ 124 w 454"/>
                  <a:gd name="T29" fmla="*/ 428 h 454"/>
                  <a:gd name="T30" fmla="*/ 166 w 454"/>
                  <a:gd name="T31" fmla="*/ 444 h 454"/>
                  <a:gd name="T32" fmla="*/ 210 w 454"/>
                  <a:gd name="T33" fmla="*/ 452 h 454"/>
                  <a:gd name="T34" fmla="*/ 232 w 454"/>
                  <a:gd name="T35" fmla="*/ 454 h 454"/>
                  <a:gd name="T36" fmla="*/ 278 w 454"/>
                  <a:gd name="T37" fmla="*/ 448 h 454"/>
                  <a:gd name="T38" fmla="*/ 320 w 454"/>
                  <a:gd name="T39" fmla="*/ 434 h 454"/>
                  <a:gd name="T40" fmla="*/ 358 w 454"/>
                  <a:gd name="T41" fmla="*/ 412 h 454"/>
                  <a:gd name="T42" fmla="*/ 392 w 454"/>
                  <a:gd name="T43" fmla="*/ 384 h 454"/>
                  <a:gd name="T44" fmla="*/ 418 w 454"/>
                  <a:gd name="T45" fmla="*/ 350 h 454"/>
                  <a:gd name="T46" fmla="*/ 438 w 454"/>
                  <a:gd name="T47" fmla="*/ 310 h 454"/>
                  <a:gd name="T48" fmla="*/ 452 w 454"/>
                  <a:gd name="T49" fmla="*/ 268 h 454"/>
                  <a:gd name="T50" fmla="*/ 454 w 454"/>
                  <a:gd name="T51" fmla="*/ 222 h 454"/>
                  <a:gd name="T52" fmla="*/ 452 w 454"/>
                  <a:gd name="T53" fmla="*/ 198 h 454"/>
                  <a:gd name="T54" fmla="*/ 442 w 454"/>
                  <a:gd name="T55" fmla="*/ 154 h 454"/>
                  <a:gd name="T56" fmla="*/ 424 w 454"/>
                  <a:gd name="T57" fmla="*/ 114 h 454"/>
                  <a:gd name="T58" fmla="*/ 400 w 454"/>
                  <a:gd name="T59" fmla="*/ 78 h 454"/>
                  <a:gd name="T60" fmla="*/ 368 w 454"/>
                  <a:gd name="T61" fmla="*/ 48 h 454"/>
                  <a:gd name="T62" fmla="*/ 332 w 454"/>
                  <a:gd name="T63" fmla="*/ 24 h 454"/>
                  <a:gd name="T64" fmla="*/ 290 w 454"/>
                  <a:gd name="T65" fmla="*/ 8 h 454"/>
                  <a:gd name="T66" fmla="*/ 246 w 454"/>
                  <a:gd name="T67" fmla="*/ 0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54" h="454">
                    <a:moveTo>
                      <a:pt x="222" y="0"/>
                    </a:moveTo>
                    <a:lnTo>
                      <a:pt x="222" y="0"/>
                    </a:lnTo>
                    <a:lnTo>
                      <a:pt x="200" y="2"/>
                    </a:lnTo>
                    <a:lnTo>
                      <a:pt x="178" y="6"/>
                    </a:lnTo>
                    <a:lnTo>
                      <a:pt x="156" y="12"/>
                    </a:lnTo>
                    <a:lnTo>
                      <a:pt x="134" y="20"/>
                    </a:lnTo>
                    <a:lnTo>
                      <a:pt x="116" y="30"/>
                    </a:lnTo>
                    <a:lnTo>
                      <a:pt x="96" y="42"/>
                    </a:lnTo>
                    <a:lnTo>
                      <a:pt x="80" y="54"/>
                    </a:lnTo>
                    <a:lnTo>
                      <a:pt x="64" y="70"/>
                    </a:lnTo>
                    <a:lnTo>
                      <a:pt x="50" y="86"/>
                    </a:lnTo>
                    <a:lnTo>
                      <a:pt x="36" y="104"/>
                    </a:lnTo>
                    <a:lnTo>
                      <a:pt x="26" y="122"/>
                    </a:lnTo>
                    <a:lnTo>
                      <a:pt x="16" y="144"/>
                    </a:lnTo>
                    <a:lnTo>
                      <a:pt x="10" y="164"/>
                    </a:lnTo>
                    <a:lnTo>
                      <a:pt x="4" y="186"/>
                    </a:lnTo>
                    <a:lnTo>
                      <a:pt x="2" y="208"/>
                    </a:lnTo>
                    <a:lnTo>
                      <a:pt x="0" y="232"/>
                    </a:lnTo>
                    <a:lnTo>
                      <a:pt x="0" y="232"/>
                    </a:lnTo>
                    <a:lnTo>
                      <a:pt x="2" y="254"/>
                    </a:lnTo>
                    <a:lnTo>
                      <a:pt x="6" y="278"/>
                    </a:lnTo>
                    <a:lnTo>
                      <a:pt x="12" y="298"/>
                    </a:lnTo>
                    <a:lnTo>
                      <a:pt x="20" y="320"/>
                    </a:lnTo>
                    <a:lnTo>
                      <a:pt x="30" y="340"/>
                    </a:lnTo>
                    <a:lnTo>
                      <a:pt x="42" y="358"/>
                    </a:lnTo>
                    <a:lnTo>
                      <a:pt x="56" y="374"/>
                    </a:lnTo>
                    <a:lnTo>
                      <a:pt x="70" y="390"/>
                    </a:lnTo>
                    <a:lnTo>
                      <a:pt x="88" y="404"/>
                    </a:lnTo>
                    <a:lnTo>
                      <a:pt x="106" y="418"/>
                    </a:lnTo>
                    <a:lnTo>
                      <a:pt x="124" y="428"/>
                    </a:lnTo>
                    <a:lnTo>
                      <a:pt x="144" y="438"/>
                    </a:lnTo>
                    <a:lnTo>
                      <a:pt x="166" y="444"/>
                    </a:lnTo>
                    <a:lnTo>
                      <a:pt x="188" y="450"/>
                    </a:lnTo>
                    <a:lnTo>
                      <a:pt x="210" y="452"/>
                    </a:lnTo>
                    <a:lnTo>
                      <a:pt x="232" y="454"/>
                    </a:lnTo>
                    <a:lnTo>
                      <a:pt x="232" y="454"/>
                    </a:lnTo>
                    <a:lnTo>
                      <a:pt x="256" y="452"/>
                    </a:lnTo>
                    <a:lnTo>
                      <a:pt x="278" y="448"/>
                    </a:lnTo>
                    <a:lnTo>
                      <a:pt x="300" y="442"/>
                    </a:lnTo>
                    <a:lnTo>
                      <a:pt x="320" y="434"/>
                    </a:lnTo>
                    <a:lnTo>
                      <a:pt x="340" y="424"/>
                    </a:lnTo>
                    <a:lnTo>
                      <a:pt x="358" y="412"/>
                    </a:lnTo>
                    <a:lnTo>
                      <a:pt x="376" y="398"/>
                    </a:lnTo>
                    <a:lnTo>
                      <a:pt x="392" y="384"/>
                    </a:lnTo>
                    <a:lnTo>
                      <a:pt x="406" y="366"/>
                    </a:lnTo>
                    <a:lnTo>
                      <a:pt x="418" y="350"/>
                    </a:lnTo>
                    <a:lnTo>
                      <a:pt x="430" y="330"/>
                    </a:lnTo>
                    <a:lnTo>
                      <a:pt x="438" y="310"/>
                    </a:lnTo>
                    <a:lnTo>
                      <a:pt x="446" y="290"/>
                    </a:lnTo>
                    <a:lnTo>
                      <a:pt x="452" y="268"/>
                    </a:lnTo>
                    <a:lnTo>
                      <a:pt x="454" y="244"/>
                    </a:lnTo>
                    <a:lnTo>
                      <a:pt x="454" y="222"/>
                    </a:lnTo>
                    <a:lnTo>
                      <a:pt x="454" y="222"/>
                    </a:lnTo>
                    <a:lnTo>
                      <a:pt x="452" y="198"/>
                    </a:lnTo>
                    <a:lnTo>
                      <a:pt x="448" y="176"/>
                    </a:lnTo>
                    <a:lnTo>
                      <a:pt x="442" y="154"/>
                    </a:lnTo>
                    <a:lnTo>
                      <a:pt x="434" y="134"/>
                    </a:lnTo>
                    <a:lnTo>
                      <a:pt x="424" y="114"/>
                    </a:lnTo>
                    <a:lnTo>
                      <a:pt x="414" y="96"/>
                    </a:lnTo>
                    <a:lnTo>
                      <a:pt x="400" y="78"/>
                    </a:lnTo>
                    <a:lnTo>
                      <a:pt x="384" y="62"/>
                    </a:lnTo>
                    <a:lnTo>
                      <a:pt x="368" y="48"/>
                    </a:lnTo>
                    <a:lnTo>
                      <a:pt x="350" y="36"/>
                    </a:lnTo>
                    <a:lnTo>
                      <a:pt x="332" y="24"/>
                    </a:lnTo>
                    <a:lnTo>
                      <a:pt x="312" y="16"/>
                    </a:lnTo>
                    <a:lnTo>
                      <a:pt x="290" y="8"/>
                    </a:lnTo>
                    <a:lnTo>
                      <a:pt x="268" y="4"/>
                    </a:lnTo>
                    <a:lnTo>
                      <a:pt x="246" y="0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6203951" y="800100"/>
              <a:ext cx="3011487" cy="2608263"/>
              <a:chOff x="6203951" y="800100"/>
              <a:chExt cx="3011487" cy="2608263"/>
            </a:xfrm>
          </p:grpSpPr>
          <p:sp>
            <p:nvSpPr>
              <p:cNvPr id="53" name="Freeform 13"/>
              <p:cNvSpPr>
                <a:spLocks/>
              </p:cNvSpPr>
              <p:nvPr/>
            </p:nvSpPr>
            <p:spPr bwMode="auto">
              <a:xfrm>
                <a:off x="8228013" y="2176463"/>
                <a:ext cx="987425" cy="987425"/>
              </a:xfrm>
              <a:custGeom>
                <a:avLst/>
                <a:gdLst>
                  <a:gd name="T0" fmla="*/ 304 w 622"/>
                  <a:gd name="T1" fmla="*/ 0 h 622"/>
                  <a:gd name="T2" fmla="*/ 242 w 622"/>
                  <a:gd name="T3" fmla="*/ 8 h 622"/>
                  <a:gd name="T4" fmla="*/ 184 w 622"/>
                  <a:gd name="T5" fmla="*/ 26 h 622"/>
                  <a:gd name="T6" fmla="*/ 132 w 622"/>
                  <a:gd name="T7" fmla="*/ 56 h 622"/>
                  <a:gd name="T8" fmla="*/ 86 w 622"/>
                  <a:gd name="T9" fmla="*/ 96 h 622"/>
                  <a:gd name="T10" fmla="*/ 50 w 622"/>
                  <a:gd name="T11" fmla="*/ 142 h 622"/>
                  <a:gd name="T12" fmla="*/ 22 w 622"/>
                  <a:gd name="T13" fmla="*/ 196 h 622"/>
                  <a:gd name="T14" fmla="*/ 6 w 622"/>
                  <a:gd name="T15" fmla="*/ 254 h 622"/>
                  <a:gd name="T16" fmla="*/ 0 w 622"/>
                  <a:gd name="T17" fmla="*/ 318 h 622"/>
                  <a:gd name="T18" fmla="*/ 2 w 622"/>
                  <a:gd name="T19" fmla="*/ 350 h 622"/>
                  <a:gd name="T20" fmla="*/ 16 w 622"/>
                  <a:gd name="T21" fmla="*/ 410 h 622"/>
                  <a:gd name="T22" fmla="*/ 42 w 622"/>
                  <a:gd name="T23" fmla="*/ 466 h 622"/>
                  <a:gd name="T24" fmla="*/ 76 w 622"/>
                  <a:gd name="T25" fmla="*/ 514 h 622"/>
                  <a:gd name="T26" fmla="*/ 120 w 622"/>
                  <a:gd name="T27" fmla="*/ 556 h 622"/>
                  <a:gd name="T28" fmla="*/ 170 w 622"/>
                  <a:gd name="T29" fmla="*/ 588 h 622"/>
                  <a:gd name="T30" fmla="*/ 226 w 622"/>
                  <a:gd name="T31" fmla="*/ 610 h 622"/>
                  <a:gd name="T32" fmla="*/ 286 w 622"/>
                  <a:gd name="T33" fmla="*/ 622 h 622"/>
                  <a:gd name="T34" fmla="*/ 318 w 622"/>
                  <a:gd name="T35" fmla="*/ 622 h 622"/>
                  <a:gd name="T36" fmla="*/ 382 w 622"/>
                  <a:gd name="T37" fmla="*/ 614 h 622"/>
                  <a:gd name="T38" fmla="*/ 440 w 622"/>
                  <a:gd name="T39" fmla="*/ 594 h 622"/>
                  <a:gd name="T40" fmla="*/ 492 w 622"/>
                  <a:gd name="T41" fmla="*/ 564 h 622"/>
                  <a:gd name="T42" fmla="*/ 536 w 622"/>
                  <a:gd name="T43" fmla="*/ 526 h 622"/>
                  <a:gd name="T44" fmla="*/ 574 w 622"/>
                  <a:gd name="T45" fmla="*/ 480 h 622"/>
                  <a:gd name="T46" fmla="*/ 600 w 622"/>
                  <a:gd name="T47" fmla="*/ 426 h 622"/>
                  <a:gd name="T48" fmla="*/ 618 w 622"/>
                  <a:gd name="T49" fmla="*/ 366 h 622"/>
                  <a:gd name="T50" fmla="*/ 622 w 622"/>
                  <a:gd name="T51" fmla="*/ 304 h 622"/>
                  <a:gd name="T52" fmla="*/ 620 w 622"/>
                  <a:gd name="T53" fmla="*/ 272 h 622"/>
                  <a:gd name="T54" fmla="*/ 606 w 622"/>
                  <a:gd name="T55" fmla="*/ 212 h 622"/>
                  <a:gd name="T56" fmla="*/ 582 w 622"/>
                  <a:gd name="T57" fmla="*/ 156 h 622"/>
                  <a:gd name="T58" fmla="*/ 548 w 622"/>
                  <a:gd name="T59" fmla="*/ 108 h 622"/>
                  <a:gd name="T60" fmla="*/ 504 w 622"/>
                  <a:gd name="T61" fmla="*/ 66 h 622"/>
                  <a:gd name="T62" fmla="*/ 454 w 622"/>
                  <a:gd name="T63" fmla="*/ 34 h 622"/>
                  <a:gd name="T64" fmla="*/ 398 w 622"/>
                  <a:gd name="T65" fmla="*/ 12 h 622"/>
                  <a:gd name="T66" fmla="*/ 336 w 622"/>
                  <a:gd name="T67" fmla="*/ 0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22" h="622">
                    <a:moveTo>
                      <a:pt x="304" y="0"/>
                    </a:moveTo>
                    <a:lnTo>
                      <a:pt x="304" y="0"/>
                    </a:lnTo>
                    <a:lnTo>
                      <a:pt x="272" y="2"/>
                    </a:lnTo>
                    <a:lnTo>
                      <a:pt x="242" y="8"/>
                    </a:lnTo>
                    <a:lnTo>
                      <a:pt x="212" y="16"/>
                    </a:lnTo>
                    <a:lnTo>
                      <a:pt x="184" y="26"/>
                    </a:lnTo>
                    <a:lnTo>
                      <a:pt x="158" y="40"/>
                    </a:lnTo>
                    <a:lnTo>
                      <a:pt x="132" y="56"/>
                    </a:lnTo>
                    <a:lnTo>
                      <a:pt x="108" y="76"/>
                    </a:lnTo>
                    <a:lnTo>
                      <a:pt x="86" y="96"/>
                    </a:lnTo>
                    <a:lnTo>
                      <a:pt x="66" y="118"/>
                    </a:lnTo>
                    <a:lnTo>
                      <a:pt x="50" y="142"/>
                    </a:lnTo>
                    <a:lnTo>
                      <a:pt x="34" y="168"/>
                    </a:lnTo>
                    <a:lnTo>
                      <a:pt x="22" y="196"/>
                    </a:lnTo>
                    <a:lnTo>
                      <a:pt x="12" y="224"/>
                    </a:lnTo>
                    <a:lnTo>
                      <a:pt x="6" y="254"/>
                    </a:lnTo>
                    <a:lnTo>
                      <a:pt x="2" y="286"/>
                    </a:lnTo>
                    <a:lnTo>
                      <a:pt x="0" y="318"/>
                    </a:lnTo>
                    <a:lnTo>
                      <a:pt x="0" y="318"/>
                    </a:lnTo>
                    <a:lnTo>
                      <a:pt x="2" y="350"/>
                    </a:lnTo>
                    <a:lnTo>
                      <a:pt x="8" y="380"/>
                    </a:lnTo>
                    <a:lnTo>
                      <a:pt x="16" y="410"/>
                    </a:lnTo>
                    <a:lnTo>
                      <a:pt x="28" y="438"/>
                    </a:lnTo>
                    <a:lnTo>
                      <a:pt x="42" y="466"/>
                    </a:lnTo>
                    <a:lnTo>
                      <a:pt x="58" y="490"/>
                    </a:lnTo>
                    <a:lnTo>
                      <a:pt x="76" y="514"/>
                    </a:lnTo>
                    <a:lnTo>
                      <a:pt x="96" y="536"/>
                    </a:lnTo>
                    <a:lnTo>
                      <a:pt x="120" y="556"/>
                    </a:lnTo>
                    <a:lnTo>
                      <a:pt x="144" y="572"/>
                    </a:lnTo>
                    <a:lnTo>
                      <a:pt x="170" y="588"/>
                    </a:lnTo>
                    <a:lnTo>
                      <a:pt x="196" y="600"/>
                    </a:lnTo>
                    <a:lnTo>
                      <a:pt x="226" y="610"/>
                    </a:lnTo>
                    <a:lnTo>
                      <a:pt x="256" y="618"/>
                    </a:lnTo>
                    <a:lnTo>
                      <a:pt x="286" y="622"/>
                    </a:lnTo>
                    <a:lnTo>
                      <a:pt x="318" y="622"/>
                    </a:lnTo>
                    <a:lnTo>
                      <a:pt x="318" y="622"/>
                    </a:lnTo>
                    <a:lnTo>
                      <a:pt x="350" y="620"/>
                    </a:lnTo>
                    <a:lnTo>
                      <a:pt x="382" y="614"/>
                    </a:lnTo>
                    <a:lnTo>
                      <a:pt x="410" y="606"/>
                    </a:lnTo>
                    <a:lnTo>
                      <a:pt x="440" y="594"/>
                    </a:lnTo>
                    <a:lnTo>
                      <a:pt x="466" y="582"/>
                    </a:lnTo>
                    <a:lnTo>
                      <a:pt x="492" y="564"/>
                    </a:lnTo>
                    <a:lnTo>
                      <a:pt x="514" y="546"/>
                    </a:lnTo>
                    <a:lnTo>
                      <a:pt x="536" y="526"/>
                    </a:lnTo>
                    <a:lnTo>
                      <a:pt x="556" y="504"/>
                    </a:lnTo>
                    <a:lnTo>
                      <a:pt x="574" y="480"/>
                    </a:lnTo>
                    <a:lnTo>
                      <a:pt x="588" y="454"/>
                    </a:lnTo>
                    <a:lnTo>
                      <a:pt x="600" y="426"/>
                    </a:lnTo>
                    <a:lnTo>
                      <a:pt x="610" y="396"/>
                    </a:lnTo>
                    <a:lnTo>
                      <a:pt x="618" y="366"/>
                    </a:lnTo>
                    <a:lnTo>
                      <a:pt x="622" y="336"/>
                    </a:lnTo>
                    <a:lnTo>
                      <a:pt x="622" y="304"/>
                    </a:lnTo>
                    <a:lnTo>
                      <a:pt x="622" y="304"/>
                    </a:lnTo>
                    <a:lnTo>
                      <a:pt x="620" y="272"/>
                    </a:lnTo>
                    <a:lnTo>
                      <a:pt x="614" y="242"/>
                    </a:lnTo>
                    <a:lnTo>
                      <a:pt x="606" y="212"/>
                    </a:lnTo>
                    <a:lnTo>
                      <a:pt x="596" y="184"/>
                    </a:lnTo>
                    <a:lnTo>
                      <a:pt x="582" y="156"/>
                    </a:lnTo>
                    <a:lnTo>
                      <a:pt x="566" y="132"/>
                    </a:lnTo>
                    <a:lnTo>
                      <a:pt x="548" y="108"/>
                    </a:lnTo>
                    <a:lnTo>
                      <a:pt x="526" y="86"/>
                    </a:lnTo>
                    <a:lnTo>
                      <a:pt x="504" y="66"/>
                    </a:lnTo>
                    <a:lnTo>
                      <a:pt x="480" y="48"/>
                    </a:lnTo>
                    <a:lnTo>
                      <a:pt x="454" y="34"/>
                    </a:lnTo>
                    <a:lnTo>
                      <a:pt x="426" y="22"/>
                    </a:lnTo>
                    <a:lnTo>
                      <a:pt x="398" y="12"/>
                    </a:lnTo>
                    <a:lnTo>
                      <a:pt x="368" y="4"/>
                    </a:lnTo>
                    <a:lnTo>
                      <a:pt x="336" y="0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4" name="Freeform 5"/>
              <p:cNvSpPr>
                <a:spLocks/>
              </p:cNvSpPr>
              <p:nvPr/>
            </p:nvSpPr>
            <p:spPr bwMode="auto">
              <a:xfrm>
                <a:off x="6203951" y="800100"/>
                <a:ext cx="2595563" cy="2608263"/>
              </a:xfrm>
              <a:custGeom>
                <a:avLst/>
                <a:gdLst>
                  <a:gd name="T0" fmla="*/ 1635 w 1635"/>
                  <a:gd name="T1" fmla="*/ 1573 h 1643"/>
                  <a:gd name="T2" fmla="*/ 1617 w 1635"/>
                  <a:gd name="T3" fmla="*/ 1413 h 1643"/>
                  <a:gd name="T4" fmla="*/ 1585 w 1635"/>
                  <a:gd name="T5" fmla="*/ 1259 h 1643"/>
                  <a:gd name="T6" fmla="*/ 1539 w 1635"/>
                  <a:gd name="T7" fmla="*/ 1109 h 1643"/>
                  <a:gd name="T8" fmla="*/ 1481 w 1635"/>
                  <a:gd name="T9" fmla="*/ 965 h 1643"/>
                  <a:gd name="T10" fmla="*/ 1409 w 1635"/>
                  <a:gd name="T11" fmla="*/ 829 h 1643"/>
                  <a:gd name="T12" fmla="*/ 1325 w 1635"/>
                  <a:gd name="T13" fmla="*/ 701 h 1643"/>
                  <a:gd name="T14" fmla="*/ 1231 w 1635"/>
                  <a:gd name="T15" fmla="*/ 580 h 1643"/>
                  <a:gd name="T16" fmla="*/ 1127 w 1635"/>
                  <a:gd name="T17" fmla="*/ 470 h 1643"/>
                  <a:gd name="T18" fmla="*/ 1013 w 1635"/>
                  <a:gd name="T19" fmla="*/ 370 h 1643"/>
                  <a:gd name="T20" fmla="*/ 888 w 1635"/>
                  <a:gd name="T21" fmla="*/ 278 h 1643"/>
                  <a:gd name="T22" fmla="*/ 756 w 1635"/>
                  <a:gd name="T23" fmla="*/ 200 h 1643"/>
                  <a:gd name="T24" fmla="*/ 616 w 1635"/>
                  <a:gd name="T25" fmla="*/ 132 h 1643"/>
                  <a:gd name="T26" fmla="*/ 472 w 1635"/>
                  <a:gd name="T27" fmla="*/ 78 h 1643"/>
                  <a:gd name="T28" fmla="*/ 320 w 1635"/>
                  <a:gd name="T29" fmla="*/ 38 h 1643"/>
                  <a:gd name="T30" fmla="*/ 162 w 1635"/>
                  <a:gd name="T31" fmla="*/ 12 h 1643"/>
                  <a:gd name="T32" fmla="*/ 0 w 1635"/>
                  <a:gd name="T33" fmla="*/ 0 h 1643"/>
                  <a:gd name="T34" fmla="*/ 10 w 1635"/>
                  <a:gd name="T35" fmla="*/ 574 h 1643"/>
                  <a:gd name="T36" fmla="*/ 64 w 1635"/>
                  <a:gd name="T37" fmla="*/ 578 h 1643"/>
                  <a:gd name="T38" fmla="*/ 166 w 1635"/>
                  <a:gd name="T39" fmla="*/ 592 h 1643"/>
                  <a:gd name="T40" fmla="*/ 266 w 1635"/>
                  <a:gd name="T41" fmla="*/ 614 h 1643"/>
                  <a:gd name="T42" fmla="*/ 362 w 1635"/>
                  <a:gd name="T43" fmla="*/ 646 h 1643"/>
                  <a:gd name="T44" fmla="*/ 452 w 1635"/>
                  <a:gd name="T45" fmla="*/ 684 h 1643"/>
                  <a:gd name="T46" fmla="*/ 540 w 1635"/>
                  <a:gd name="T47" fmla="*/ 731 h 1643"/>
                  <a:gd name="T48" fmla="*/ 622 w 1635"/>
                  <a:gd name="T49" fmla="*/ 785 h 1643"/>
                  <a:gd name="T50" fmla="*/ 700 w 1635"/>
                  <a:gd name="T51" fmla="*/ 847 h 1643"/>
                  <a:gd name="T52" fmla="*/ 770 w 1635"/>
                  <a:gd name="T53" fmla="*/ 915 h 1643"/>
                  <a:gd name="T54" fmla="*/ 834 w 1635"/>
                  <a:gd name="T55" fmla="*/ 991 h 1643"/>
                  <a:gd name="T56" fmla="*/ 892 w 1635"/>
                  <a:gd name="T57" fmla="*/ 1071 h 1643"/>
                  <a:gd name="T58" fmla="*/ 945 w 1635"/>
                  <a:gd name="T59" fmla="*/ 1155 h 1643"/>
                  <a:gd name="T60" fmla="*/ 987 w 1635"/>
                  <a:gd name="T61" fmla="*/ 1245 h 1643"/>
                  <a:gd name="T62" fmla="*/ 1023 w 1635"/>
                  <a:gd name="T63" fmla="*/ 1339 h 1643"/>
                  <a:gd name="T64" fmla="*/ 1049 w 1635"/>
                  <a:gd name="T65" fmla="*/ 1437 h 1643"/>
                  <a:gd name="T66" fmla="*/ 1067 w 1635"/>
                  <a:gd name="T67" fmla="*/ 1539 h 1643"/>
                  <a:gd name="T68" fmla="*/ 1333 w 1635"/>
                  <a:gd name="T69" fmla="*/ 1643 h 16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35" h="1643">
                    <a:moveTo>
                      <a:pt x="1635" y="1573"/>
                    </a:moveTo>
                    <a:lnTo>
                      <a:pt x="1635" y="1573"/>
                    </a:lnTo>
                    <a:lnTo>
                      <a:pt x="1627" y="1493"/>
                    </a:lnTo>
                    <a:lnTo>
                      <a:pt x="1617" y="1413"/>
                    </a:lnTo>
                    <a:lnTo>
                      <a:pt x="1603" y="1335"/>
                    </a:lnTo>
                    <a:lnTo>
                      <a:pt x="1585" y="1259"/>
                    </a:lnTo>
                    <a:lnTo>
                      <a:pt x="1565" y="1183"/>
                    </a:lnTo>
                    <a:lnTo>
                      <a:pt x="1539" y="1109"/>
                    </a:lnTo>
                    <a:lnTo>
                      <a:pt x="1511" y="1035"/>
                    </a:lnTo>
                    <a:lnTo>
                      <a:pt x="1481" y="965"/>
                    </a:lnTo>
                    <a:lnTo>
                      <a:pt x="1447" y="895"/>
                    </a:lnTo>
                    <a:lnTo>
                      <a:pt x="1409" y="829"/>
                    </a:lnTo>
                    <a:lnTo>
                      <a:pt x="1369" y="763"/>
                    </a:lnTo>
                    <a:lnTo>
                      <a:pt x="1325" y="701"/>
                    </a:lnTo>
                    <a:lnTo>
                      <a:pt x="1279" y="640"/>
                    </a:lnTo>
                    <a:lnTo>
                      <a:pt x="1231" y="580"/>
                    </a:lnTo>
                    <a:lnTo>
                      <a:pt x="1181" y="524"/>
                    </a:lnTo>
                    <a:lnTo>
                      <a:pt x="1127" y="470"/>
                    </a:lnTo>
                    <a:lnTo>
                      <a:pt x="1071" y="418"/>
                    </a:lnTo>
                    <a:lnTo>
                      <a:pt x="1013" y="370"/>
                    </a:lnTo>
                    <a:lnTo>
                      <a:pt x="951" y="322"/>
                    </a:lnTo>
                    <a:lnTo>
                      <a:pt x="888" y="278"/>
                    </a:lnTo>
                    <a:lnTo>
                      <a:pt x="822" y="238"/>
                    </a:lnTo>
                    <a:lnTo>
                      <a:pt x="756" y="200"/>
                    </a:lnTo>
                    <a:lnTo>
                      <a:pt x="688" y="164"/>
                    </a:lnTo>
                    <a:lnTo>
                      <a:pt x="616" y="132"/>
                    </a:lnTo>
                    <a:lnTo>
                      <a:pt x="544" y="104"/>
                    </a:lnTo>
                    <a:lnTo>
                      <a:pt x="472" y="78"/>
                    </a:lnTo>
                    <a:lnTo>
                      <a:pt x="396" y="56"/>
                    </a:lnTo>
                    <a:lnTo>
                      <a:pt x="320" y="38"/>
                    </a:lnTo>
                    <a:lnTo>
                      <a:pt x="242" y="22"/>
                    </a:lnTo>
                    <a:lnTo>
                      <a:pt x="162" y="12"/>
                    </a:lnTo>
                    <a:lnTo>
                      <a:pt x="82" y="4"/>
                    </a:lnTo>
                    <a:lnTo>
                      <a:pt x="0" y="0"/>
                    </a:lnTo>
                    <a:lnTo>
                      <a:pt x="66" y="310"/>
                    </a:lnTo>
                    <a:lnTo>
                      <a:pt x="10" y="574"/>
                    </a:lnTo>
                    <a:lnTo>
                      <a:pt x="10" y="574"/>
                    </a:lnTo>
                    <a:lnTo>
                      <a:pt x="64" y="578"/>
                    </a:lnTo>
                    <a:lnTo>
                      <a:pt x="114" y="584"/>
                    </a:lnTo>
                    <a:lnTo>
                      <a:pt x="166" y="592"/>
                    </a:lnTo>
                    <a:lnTo>
                      <a:pt x="216" y="602"/>
                    </a:lnTo>
                    <a:lnTo>
                      <a:pt x="266" y="614"/>
                    </a:lnTo>
                    <a:lnTo>
                      <a:pt x="314" y="628"/>
                    </a:lnTo>
                    <a:lnTo>
                      <a:pt x="362" y="646"/>
                    </a:lnTo>
                    <a:lnTo>
                      <a:pt x="408" y="664"/>
                    </a:lnTo>
                    <a:lnTo>
                      <a:pt x="452" y="684"/>
                    </a:lnTo>
                    <a:lnTo>
                      <a:pt x="498" y="707"/>
                    </a:lnTo>
                    <a:lnTo>
                      <a:pt x="540" y="731"/>
                    </a:lnTo>
                    <a:lnTo>
                      <a:pt x="582" y="757"/>
                    </a:lnTo>
                    <a:lnTo>
                      <a:pt x="622" y="785"/>
                    </a:lnTo>
                    <a:lnTo>
                      <a:pt x="662" y="815"/>
                    </a:lnTo>
                    <a:lnTo>
                      <a:pt x="700" y="847"/>
                    </a:lnTo>
                    <a:lnTo>
                      <a:pt x="736" y="881"/>
                    </a:lnTo>
                    <a:lnTo>
                      <a:pt x="770" y="915"/>
                    </a:lnTo>
                    <a:lnTo>
                      <a:pt x="804" y="953"/>
                    </a:lnTo>
                    <a:lnTo>
                      <a:pt x="834" y="991"/>
                    </a:lnTo>
                    <a:lnTo>
                      <a:pt x="864" y="1029"/>
                    </a:lnTo>
                    <a:lnTo>
                      <a:pt x="892" y="1071"/>
                    </a:lnTo>
                    <a:lnTo>
                      <a:pt x="919" y="1113"/>
                    </a:lnTo>
                    <a:lnTo>
                      <a:pt x="945" y="1155"/>
                    </a:lnTo>
                    <a:lnTo>
                      <a:pt x="967" y="1199"/>
                    </a:lnTo>
                    <a:lnTo>
                      <a:pt x="987" y="1245"/>
                    </a:lnTo>
                    <a:lnTo>
                      <a:pt x="1005" y="1291"/>
                    </a:lnTo>
                    <a:lnTo>
                      <a:pt x="1023" y="1339"/>
                    </a:lnTo>
                    <a:lnTo>
                      <a:pt x="1037" y="1387"/>
                    </a:lnTo>
                    <a:lnTo>
                      <a:pt x="1049" y="1437"/>
                    </a:lnTo>
                    <a:lnTo>
                      <a:pt x="1059" y="1487"/>
                    </a:lnTo>
                    <a:lnTo>
                      <a:pt x="1067" y="1539"/>
                    </a:lnTo>
                    <a:lnTo>
                      <a:pt x="1071" y="1591"/>
                    </a:lnTo>
                    <a:lnTo>
                      <a:pt x="1333" y="1643"/>
                    </a:lnTo>
                    <a:lnTo>
                      <a:pt x="1635" y="157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5" name="Freeform 15"/>
              <p:cNvSpPr>
                <a:spLocks/>
              </p:cNvSpPr>
              <p:nvPr/>
            </p:nvSpPr>
            <p:spPr bwMode="auto">
              <a:xfrm>
                <a:off x="8361363" y="2309813"/>
                <a:ext cx="720725" cy="720725"/>
              </a:xfrm>
              <a:custGeom>
                <a:avLst/>
                <a:gdLst>
                  <a:gd name="T0" fmla="*/ 222 w 454"/>
                  <a:gd name="T1" fmla="*/ 0 h 454"/>
                  <a:gd name="T2" fmla="*/ 176 w 454"/>
                  <a:gd name="T3" fmla="*/ 6 h 454"/>
                  <a:gd name="T4" fmla="*/ 134 w 454"/>
                  <a:gd name="T5" fmla="*/ 20 h 454"/>
                  <a:gd name="T6" fmla="*/ 96 w 454"/>
                  <a:gd name="T7" fmla="*/ 42 h 454"/>
                  <a:gd name="T8" fmla="*/ 64 w 454"/>
                  <a:gd name="T9" fmla="*/ 70 h 454"/>
                  <a:gd name="T10" fmla="*/ 36 w 454"/>
                  <a:gd name="T11" fmla="*/ 104 h 454"/>
                  <a:gd name="T12" fmla="*/ 16 w 454"/>
                  <a:gd name="T13" fmla="*/ 144 h 454"/>
                  <a:gd name="T14" fmla="*/ 4 w 454"/>
                  <a:gd name="T15" fmla="*/ 186 h 454"/>
                  <a:gd name="T16" fmla="*/ 0 w 454"/>
                  <a:gd name="T17" fmla="*/ 232 h 454"/>
                  <a:gd name="T18" fmla="*/ 2 w 454"/>
                  <a:gd name="T19" fmla="*/ 256 h 454"/>
                  <a:gd name="T20" fmla="*/ 12 w 454"/>
                  <a:gd name="T21" fmla="*/ 300 h 454"/>
                  <a:gd name="T22" fmla="*/ 30 w 454"/>
                  <a:gd name="T23" fmla="*/ 340 h 454"/>
                  <a:gd name="T24" fmla="*/ 56 w 454"/>
                  <a:gd name="T25" fmla="*/ 376 h 454"/>
                  <a:gd name="T26" fmla="*/ 88 w 454"/>
                  <a:gd name="T27" fmla="*/ 406 h 454"/>
                  <a:gd name="T28" fmla="*/ 124 w 454"/>
                  <a:gd name="T29" fmla="*/ 428 h 454"/>
                  <a:gd name="T30" fmla="*/ 164 w 454"/>
                  <a:gd name="T31" fmla="*/ 446 h 454"/>
                  <a:gd name="T32" fmla="*/ 210 w 454"/>
                  <a:gd name="T33" fmla="*/ 454 h 454"/>
                  <a:gd name="T34" fmla="*/ 232 w 454"/>
                  <a:gd name="T35" fmla="*/ 454 h 454"/>
                  <a:gd name="T36" fmla="*/ 278 w 454"/>
                  <a:gd name="T37" fmla="*/ 448 h 454"/>
                  <a:gd name="T38" fmla="*/ 320 w 454"/>
                  <a:gd name="T39" fmla="*/ 434 h 454"/>
                  <a:gd name="T40" fmla="*/ 358 w 454"/>
                  <a:gd name="T41" fmla="*/ 412 h 454"/>
                  <a:gd name="T42" fmla="*/ 392 w 454"/>
                  <a:gd name="T43" fmla="*/ 384 h 454"/>
                  <a:gd name="T44" fmla="*/ 418 w 454"/>
                  <a:gd name="T45" fmla="*/ 350 h 454"/>
                  <a:gd name="T46" fmla="*/ 438 w 454"/>
                  <a:gd name="T47" fmla="*/ 310 h 454"/>
                  <a:gd name="T48" fmla="*/ 450 w 454"/>
                  <a:gd name="T49" fmla="*/ 268 h 454"/>
                  <a:gd name="T50" fmla="*/ 454 w 454"/>
                  <a:gd name="T51" fmla="*/ 222 h 454"/>
                  <a:gd name="T52" fmla="*/ 452 w 454"/>
                  <a:gd name="T53" fmla="*/ 198 h 454"/>
                  <a:gd name="T54" fmla="*/ 442 w 454"/>
                  <a:gd name="T55" fmla="*/ 154 h 454"/>
                  <a:gd name="T56" fmla="*/ 424 w 454"/>
                  <a:gd name="T57" fmla="*/ 114 h 454"/>
                  <a:gd name="T58" fmla="*/ 400 w 454"/>
                  <a:gd name="T59" fmla="*/ 78 h 454"/>
                  <a:gd name="T60" fmla="*/ 368 w 454"/>
                  <a:gd name="T61" fmla="*/ 48 h 454"/>
                  <a:gd name="T62" fmla="*/ 332 w 454"/>
                  <a:gd name="T63" fmla="*/ 24 h 454"/>
                  <a:gd name="T64" fmla="*/ 290 w 454"/>
                  <a:gd name="T65" fmla="*/ 8 h 454"/>
                  <a:gd name="T66" fmla="*/ 246 w 454"/>
                  <a:gd name="T67" fmla="*/ 0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54" h="454">
                    <a:moveTo>
                      <a:pt x="222" y="0"/>
                    </a:moveTo>
                    <a:lnTo>
                      <a:pt x="222" y="0"/>
                    </a:lnTo>
                    <a:lnTo>
                      <a:pt x="200" y="2"/>
                    </a:lnTo>
                    <a:lnTo>
                      <a:pt x="176" y="6"/>
                    </a:lnTo>
                    <a:lnTo>
                      <a:pt x="156" y="12"/>
                    </a:lnTo>
                    <a:lnTo>
                      <a:pt x="134" y="20"/>
                    </a:lnTo>
                    <a:lnTo>
                      <a:pt x="114" y="30"/>
                    </a:lnTo>
                    <a:lnTo>
                      <a:pt x="96" y="42"/>
                    </a:lnTo>
                    <a:lnTo>
                      <a:pt x="80" y="56"/>
                    </a:lnTo>
                    <a:lnTo>
                      <a:pt x="64" y="70"/>
                    </a:lnTo>
                    <a:lnTo>
                      <a:pt x="50" y="86"/>
                    </a:lnTo>
                    <a:lnTo>
                      <a:pt x="36" y="104"/>
                    </a:lnTo>
                    <a:lnTo>
                      <a:pt x="26" y="124"/>
                    </a:lnTo>
                    <a:lnTo>
                      <a:pt x="16" y="144"/>
                    </a:lnTo>
                    <a:lnTo>
                      <a:pt x="10" y="164"/>
                    </a:lnTo>
                    <a:lnTo>
                      <a:pt x="4" y="186"/>
                    </a:lnTo>
                    <a:lnTo>
                      <a:pt x="2" y="208"/>
                    </a:lnTo>
                    <a:lnTo>
                      <a:pt x="0" y="232"/>
                    </a:lnTo>
                    <a:lnTo>
                      <a:pt x="0" y="232"/>
                    </a:lnTo>
                    <a:lnTo>
                      <a:pt x="2" y="256"/>
                    </a:lnTo>
                    <a:lnTo>
                      <a:pt x="6" y="278"/>
                    </a:lnTo>
                    <a:lnTo>
                      <a:pt x="12" y="300"/>
                    </a:lnTo>
                    <a:lnTo>
                      <a:pt x="20" y="320"/>
                    </a:lnTo>
                    <a:lnTo>
                      <a:pt x="30" y="340"/>
                    </a:lnTo>
                    <a:lnTo>
                      <a:pt x="42" y="358"/>
                    </a:lnTo>
                    <a:lnTo>
                      <a:pt x="56" y="376"/>
                    </a:lnTo>
                    <a:lnTo>
                      <a:pt x="70" y="390"/>
                    </a:lnTo>
                    <a:lnTo>
                      <a:pt x="88" y="406"/>
                    </a:lnTo>
                    <a:lnTo>
                      <a:pt x="104" y="418"/>
                    </a:lnTo>
                    <a:lnTo>
                      <a:pt x="124" y="428"/>
                    </a:lnTo>
                    <a:lnTo>
                      <a:pt x="144" y="438"/>
                    </a:lnTo>
                    <a:lnTo>
                      <a:pt x="164" y="446"/>
                    </a:lnTo>
                    <a:lnTo>
                      <a:pt x="186" y="450"/>
                    </a:lnTo>
                    <a:lnTo>
                      <a:pt x="210" y="454"/>
                    </a:lnTo>
                    <a:lnTo>
                      <a:pt x="232" y="454"/>
                    </a:lnTo>
                    <a:lnTo>
                      <a:pt x="232" y="454"/>
                    </a:lnTo>
                    <a:lnTo>
                      <a:pt x="256" y="452"/>
                    </a:lnTo>
                    <a:lnTo>
                      <a:pt x="278" y="448"/>
                    </a:lnTo>
                    <a:lnTo>
                      <a:pt x="300" y="442"/>
                    </a:lnTo>
                    <a:lnTo>
                      <a:pt x="320" y="434"/>
                    </a:lnTo>
                    <a:lnTo>
                      <a:pt x="340" y="424"/>
                    </a:lnTo>
                    <a:lnTo>
                      <a:pt x="358" y="412"/>
                    </a:lnTo>
                    <a:lnTo>
                      <a:pt x="376" y="398"/>
                    </a:lnTo>
                    <a:lnTo>
                      <a:pt x="392" y="384"/>
                    </a:lnTo>
                    <a:lnTo>
                      <a:pt x="406" y="368"/>
                    </a:lnTo>
                    <a:lnTo>
                      <a:pt x="418" y="350"/>
                    </a:lnTo>
                    <a:lnTo>
                      <a:pt x="430" y="330"/>
                    </a:lnTo>
                    <a:lnTo>
                      <a:pt x="438" y="310"/>
                    </a:lnTo>
                    <a:lnTo>
                      <a:pt x="446" y="290"/>
                    </a:lnTo>
                    <a:lnTo>
                      <a:pt x="450" y="268"/>
                    </a:lnTo>
                    <a:lnTo>
                      <a:pt x="454" y="244"/>
                    </a:lnTo>
                    <a:lnTo>
                      <a:pt x="454" y="222"/>
                    </a:lnTo>
                    <a:lnTo>
                      <a:pt x="454" y="222"/>
                    </a:lnTo>
                    <a:lnTo>
                      <a:pt x="452" y="198"/>
                    </a:lnTo>
                    <a:lnTo>
                      <a:pt x="448" y="176"/>
                    </a:lnTo>
                    <a:lnTo>
                      <a:pt x="442" y="154"/>
                    </a:lnTo>
                    <a:lnTo>
                      <a:pt x="434" y="134"/>
                    </a:lnTo>
                    <a:lnTo>
                      <a:pt x="424" y="114"/>
                    </a:lnTo>
                    <a:lnTo>
                      <a:pt x="412" y="96"/>
                    </a:lnTo>
                    <a:lnTo>
                      <a:pt x="400" y="78"/>
                    </a:lnTo>
                    <a:lnTo>
                      <a:pt x="384" y="62"/>
                    </a:lnTo>
                    <a:lnTo>
                      <a:pt x="368" y="48"/>
                    </a:lnTo>
                    <a:lnTo>
                      <a:pt x="350" y="36"/>
                    </a:lnTo>
                    <a:lnTo>
                      <a:pt x="332" y="24"/>
                    </a:lnTo>
                    <a:lnTo>
                      <a:pt x="312" y="16"/>
                    </a:lnTo>
                    <a:lnTo>
                      <a:pt x="290" y="8"/>
                    </a:lnTo>
                    <a:lnTo>
                      <a:pt x="268" y="4"/>
                    </a:lnTo>
                    <a:lnTo>
                      <a:pt x="246" y="0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r>
                  <a:rPr lang="en-US" sz="1799" dirty="0">
                    <a:solidFill>
                      <a:prstClr val="black"/>
                    </a:solidFill>
                    <a:latin typeface="Calibri" panose="020F0502020204030204"/>
                  </a:rPr>
                  <a:t>	1</a:t>
                </a:r>
              </a:p>
              <a:p>
                <a:pPr defTabSz="914126"/>
                <a:endParaRPr lang="en-US" sz="179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6248401" y="3503613"/>
              <a:ext cx="2554288" cy="2986087"/>
              <a:chOff x="6248401" y="3503613"/>
              <a:chExt cx="2554288" cy="2986087"/>
            </a:xfrm>
          </p:grpSpPr>
          <p:sp>
            <p:nvSpPr>
              <p:cNvPr id="57" name="Freeform 8"/>
              <p:cNvSpPr>
                <a:spLocks/>
              </p:cNvSpPr>
              <p:nvPr/>
            </p:nvSpPr>
            <p:spPr bwMode="auto">
              <a:xfrm>
                <a:off x="6248401" y="3503613"/>
                <a:ext cx="2554288" cy="2601913"/>
              </a:xfrm>
              <a:custGeom>
                <a:avLst/>
                <a:gdLst>
                  <a:gd name="T0" fmla="*/ 1305 w 1609"/>
                  <a:gd name="T1" fmla="*/ 64 h 1639"/>
                  <a:gd name="T2" fmla="*/ 1045 w 1609"/>
                  <a:gd name="T3" fmla="*/ 12 h 1639"/>
                  <a:gd name="T4" fmla="*/ 1037 w 1609"/>
                  <a:gd name="T5" fmla="*/ 114 h 1639"/>
                  <a:gd name="T6" fmla="*/ 1021 w 1609"/>
                  <a:gd name="T7" fmla="*/ 214 h 1639"/>
                  <a:gd name="T8" fmla="*/ 995 w 1609"/>
                  <a:gd name="T9" fmla="*/ 310 h 1639"/>
                  <a:gd name="T10" fmla="*/ 959 w 1609"/>
                  <a:gd name="T11" fmla="*/ 402 h 1639"/>
                  <a:gd name="T12" fmla="*/ 917 w 1609"/>
                  <a:gd name="T13" fmla="*/ 490 h 1639"/>
                  <a:gd name="T14" fmla="*/ 868 w 1609"/>
                  <a:gd name="T15" fmla="*/ 574 h 1639"/>
                  <a:gd name="T16" fmla="*/ 810 w 1609"/>
                  <a:gd name="T17" fmla="*/ 652 h 1639"/>
                  <a:gd name="T18" fmla="*/ 748 w 1609"/>
                  <a:gd name="T19" fmla="*/ 726 h 1639"/>
                  <a:gd name="T20" fmla="*/ 678 w 1609"/>
                  <a:gd name="T21" fmla="*/ 794 h 1639"/>
                  <a:gd name="T22" fmla="*/ 604 w 1609"/>
                  <a:gd name="T23" fmla="*/ 856 h 1639"/>
                  <a:gd name="T24" fmla="*/ 524 w 1609"/>
                  <a:gd name="T25" fmla="*/ 910 h 1639"/>
                  <a:gd name="T26" fmla="*/ 438 w 1609"/>
                  <a:gd name="T27" fmla="*/ 957 h 1639"/>
                  <a:gd name="T28" fmla="*/ 348 w 1609"/>
                  <a:gd name="T29" fmla="*/ 997 h 1639"/>
                  <a:gd name="T30" fmla="*/ 254 w 1609"/>
                  <a:gd name="T31" fmla="*/ 1029 h 1639"/>
                  <a:gd name="T32" fmla="*/ 158 w 1609"/>
                  <a:gd name="T33" fmla="*/ 1053 h 1639"/>
                  <a:gd name="T34" fmla="*/ 58 w 1609"/>
                  <a:gd name="T35" fmla="*/ 1067 h 1639"/>
                  <a:gd name="T36" fmla="*/ 68 w 1609"/>
                  <a:gd name="T37" fmla="*/ 1639 h 1639"/>
                  <a:gd name="T38" fmla="*/ 148 w 1609"/>
                  <a:gd name="T39" fmla="*/ 1631 h 1639"/>
                  <a:gd name="T40" fmla="*/ 302 w 1609"/>
                  <a:gd name="T41" fmla="*/ 1603 h 1639"/>
                  <a:gd name="T42" fmla="*/ 452 w 1609"/>
                  <a:gd name="T43" fmla="*/ 1561 h 1639"/>
                  <a:gd name="T44" fmla="*/ 596 w 1609"/>
                  <a:gd name="T45" fmla="*/ 1507 h 1639"/>
                  <a:gd name="T46" fmla="*/ 734 w 1609"/>
                  <a:gd name="T47" fmla="*/ 1441 h 1639"/>
                  <a:gd name="T48" fmla="*/ 864 w 1609"/>
                  <a:gd name="T49" fmla="*/ 1363 h 1639"/>
                  <a:gd name="T50" fmla="*/ 987 w 1609"/>
                  <a:gd name="T51" fmla="*/ 1273 h 1639"/>
                  <a:gd name="T52" fmla="*/ 1101 w 1609"/>
                  <a:gd name="T53" fmla="*/ 1173 h 1639"/>
                  <a:gd name="T54" fmla="*/ 1203 w 1609"/>
                  <a:gd name="T55" fmla="*/ 1063 h 1639"/>
                  <a:gd name="T56" fmla="*/ 1297 w 1609"/>
                  <a:gd name="T57" fmla="*/ 943 h 1639"/>
                  <a:gd name="T58" fmla="*/ 1379 w 1609"/>
                  <a:gd name="T59" fmla="*/ 818 h 1639"/>
                  <a:gd name="T60" fmla="*/ 1451 w 1609"/>
                  <a:gd name="T61" fmla="*/ 682 h 1639"/>
                  <a:gd name="T62" fmla="*/ 1509 w 1609"/>
                  <a:gd name="T63" fmla="*/ 540 h 1639"/>
                  <a:gd name="T64" fmla="*/ 1555 w 1609"/>
                  <a:gd name="T65" fmla="*/ 392 h 1639"/>
                  <a:gd name="T66" fmla="*/ 1589 w 1609"/>
                  <a:gd name="T67" fmla="*/ 240 h 1639"/>
                  <a:gd name="T68" fmla="*/ 1605 w 1609"/>
                  <a:gd name="T69" fmla="*/ 80 h 1639"/>
                  <a:gd name="T70" fmla="*/ 1609 w 1609"/>
                  <a:gd name="T71" fmla="*/ 0 h 1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609" h="1639">
                    <a:moveTo>
                      <a:pt x="1609" y="0"/>
                    </a:moveTo>
                    <a:lnTo>
                      <a:pt x="1305" y="64"/>
                    </a:lnTo>
                    <a:lnTo>
                      <a:pt x="1045" y="12"/>
                    </a:lnTo>
                    <a:lnTo>
                      <a:pt x="1045" y="12"/>
                    </a:lnTo>
                    <a:lnTo>
                      <a:pt x="1043" y="62"/>
                    </a:lnTo>
                    <a:lnTo>
                      <a:pt x="1037" y="114"/>
                    </a:lnTo>
                    <a:lnTo>
                      <a:pt x="1031" y="164"/>
                    </a:lnTo>
                    <a:lnTo>
                      <a:pt x="1021" y="214"/>
                    </a:lnTo>
                    <a:lnTo>
                      <a:pt x="1009" y="262"/>
                    </a:lnTo>
                    <a:lnTo>
                      <a:pt x="995" y="310"/>
                    </a:lnTo>
                    <a:lnTo>
                      <a:pt x="977" y="356"/>
                    </a:lnTo>
                    <a:lnTo>
                      <a:pt x="959" y="402"/>
                    </a:lnTo>
                    <a:lnTo>
                      <a:pt x="939" y="446"/>
                    </a:lnTo>
                    <a:lnTo>
                      <a:pt x="917" y="490"/>
                    </a:lnTo>
                    <a:lnTo>
                      <a:pt x="893" y="532"/>
                    </a:lnTo>
                    <a:lnTo>
                      <a:pt x="868" y="574"/>
                    </a:lnTo>
                    <a:lnTo>
                      <a:pt x="840" y="614"/>
                    </a:lnTo>
                    <a:lnTo>
                      <a:pt x="810" y="652"/>
                    </a:lnTo>
                    <a:lnTo>
                      <a:pt x="780" y="690"/>
                    </a:lnTo>
                    <a:lnTo>
                      <a:pt x="748" y="726"/>
                    </a:lnTo>
                    <a:lnTo>
                      <a:pt x="714" y="760"/>
                    </a:lnTo>
                    <a:lnTo>
                      <a:pt x="678" y="794"/>
                    </a:lnTo>
                    <a:lnTo>
                      <a:pt x="642" y="826"/>
                    </a:lnTo>
                    <a:lnTo>
                      <a:pt x="604" y="856"/>
                    </a:lnTo>
                    <a:lnTo>
                      <a:pt x="564" y="884"/>
                    </a:lnTo>
                    <a:lnTo>
                      <a:pt x="524" y="910"/>
                    </a:lnTo>
                    <a:lnTo>
                      <a:pt x="482" y="933"/>
                    </a:lnTo>
                    <a:lnTo>
                      <a:pt x="438" y="957"/>
                    </a:lnTo>
                    <a:lnTo>
                      <a:pt x="394" y="977"/>
                    </a:lnTo>
                    <a:lnTo>
                      <a:pt x="348" y="997"/>
                    </a:lnTo>
                    <a:lnTo>
                      <a:pt x="302" y="1015"/>
                    </a:lnTo>
                    <a:lnTo>
                      <a:pt x="254" y="1029"/>
                    </a:lnTo>
                    <a:lnTo>
                      <a:pt x="206" y="1043"/>
                    </a:lnTo>
                    <a:lnTo>
                      <a:pt x="158" y="1053"/>
                    </a:lnTo>
                    <a:lnTo>
                      <a:pt x="108" y="1061"/>
                    </a:lnTo>
                    <a:lnTo>
                      <a:pt x="58" y="1067"/>
                    </a:lnTo>
                    <a:lnTo>
                      <a:pt x="0" y="1347"/>
                    </a:lnTo>
                    <a:lnTo>
                      <a:pt x="68" y="1639"/>
                    </a:lnTo>
                    <a:lnTo>
                      <a:pt x="68" y="1639"/>
                    </a:lnTo>
                    <a:lnTo>
                      <a:pt x="148" y="1631"/>
                    </a:lnTo>
                    <a:lnTo>
                      <a:pt x="226" y="1619"/>
                    </a:lnTo>
                    <a:lnTo>
                      <a:pt x="302" y="1603"/>
                    </a:lnTo>
                    <a:lnTo>
                      <a:pt x="378" y="1585"/>
                    </a:lnTo>
                    <a:lnTo>
                      <a:pt x="452" y="1561"/>
                    </a:lnTo>
                    <a:lnTo>
                      <a:pt x="526" y="1537"/>
                    </a:lnTo>
                    <a:lnTo>
                      <a:pt x="596" y="1507"/>
                    </a:lnTo>
                    <a:lnTo>
                      <a:pt x="666" y="1475"/>
                    </a:lnTo>
                    <a:lnTo>
                      <a:pt x="734" y="1441"/>
                    </a:lnTo>
                    <a:lnTo>
                      <a:pt x="800" y="1403"/>
                    </a:lnTo>
                    <a:lnTo>
                      <a:pt x="864" y="1363"/>
                    </a:lnTo>
                    <a:lnTo>
                      <a:pt x="927" y="1319"/>
                    </a:lnTo>
                    <a:lnTo>
                      <a:pt x="987" y="1273"/>
                    </a:lnTo>
                    <a:lnTo>
                      <a:pt x="1045" y="1223"/>
                    </a:lnTo>
                    <a:lnTo>
                      <a:pt x="1101" y="1173"/>
                    </a:lnTo>
                    <a:lnTo>
                      <a:pt x="1153" y="1119"/>
                    </a:lnTo>
                    <a:lnTo>
                      <a:pt x="1203" y="1063"/>
                    </a:lnTo>
                    <a:lnTo>
                      <a:pt x="1251" y="1003"/>
                    </a:lnTo>
                    <a:lnTo>
                      <a:pt x="1297" y="943"/>
                    </a:lnTo>
                    <a:lnTo>
                      <a:pt x="1341" y="882"/>
                    </a:lnTo>
                    <a:lnTo>
                      <a:pt x="1379" y="818"/>
                    </a:lnTo>
                    <a:lnTo>
                      <a:pt x="1417" y="750"/>
                    </a:lnTo>
                    <a:lnTo>
                      <a:pt x="1451" y="682"/>
                    </a:lnTo>
                    <a:lnTo>
                      <a:pt x="1483" y="612"/>
                    </a:lnTo>
                    <a:lnTo>
                      <a:pt x="1509" y="540"/>
                    </a:lnTo>
                    <a:lnTo>
                      <a:pt x="1535" y="468"/>
                    </a:lnTo>
                    <a:lnTo>
                      <a:pt x="1555" y="392"/>
                    </a:lnTo>
                    <a:lnTo>
                      <a:pt x="1573" y="316"/>
                    </a:lnTo>
                    <a:lnTo>
                      <a:pt x="1589" y="240"/>
                    </a:lnTo>
                    <a:lnTo>
                      <a:pt x="1599" y="160"/>
                    </a:lnTo>
                    <a:lnTo>
                      <a:pt x="1605" y="80"/>
                    </a:lnTo>
                    <a:lnTo>
                      <a:pt x="1609" y="0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8" name="Freeform 17"/>
              <p:cNvSpPr>
                <a:spLocks/>
              </p:cNvSpPr>
              <p:nvPr/>
            </p:nvSpPr>
            <p:spPr bwMode="auto">
              <a:xfrm>
                <a:off x="6511926" y="5502275"/>
                <a:ext cx="987425" cy="987425"/>
              </a:xfrm>
              <a:custGeom>
                <a:avLst/>
                <a:gdLst>
                  <a:gd name="T0" fmla="*/ 304 w 622"/>
                  <a:gd name="T1" fmla="*/ 0 h 622"/>
                  <a:gd name="T2" fmla="*/ 242 w 622"/>
                  <a:gd name="T3" fmla="*/ 8 h 622"/>
                  <a:gd name="T4" fmla="*/ 184 w 622"/>
                  <a:gd name="T5" fmla="*/ 26 h 622"/>
                  <a:gd name="T6" fmla="*/ 132 w 622"/>
                  <a:gd name="T7" fmla="*/ 56 h 622"/>
                  <a:gd name="T8" fmla="*/ 86 w 622"/>
                  <a:gd name="T9" fmla="*/ 96 h 622"/>
                  <a:gd name="T10" fmla="*/ 50 w 622"/>
                  <a:gd name="T11" fmla="*/ 142 h 622"/>
                  <a:gd name="T12" fmla="*/ 22 w 622"/>
                  <a:gd name="T13" fmla="*/ 196 h 622"/>
                  <a:gd name="T14" fmla="*/ 6 w 622"/>
                  <a:gd name="T15" fmla="*/ 254 h 622"/>
                  <a:gd name="T16" fmla="*/ 0 w 622"/>
                  <a:gd name="T17" fmla="*/ 318 h 622"/>
                  <a:gd name="T18" fmla="*/ 2 w 622"/>
                  <a:gd name="T19" fmla="*/ 350 h 622"/>
                  <a:gd name="T20" fmla="*/ 16 w 622"/>
                  <a:gd name="T21" fmla="*/ 410 h 622"/>
                  <a:gd name="T22" fmla="*/ 42 w 622"/>
                  <a:gd name="T23" fmla="*/ 466 h 622"/>
                  <a:gd name="T24" fmla="*/ 76 w 622"/>
                  <a:gd name="T25" fmla="*/ 514 h 622"/>
                  <a:gd name="T26" fmla="*/ 120 w 622"/>
                  <a:gd name="T27" fmla="*/ 556 h 622"/>
                  <a:gd name="T28" fmla="*/ 170 w 622"/>
                  <a:gd name="T29" fmla="*/ 588 h 622"/>
                  <a:gd name="T30" fmla="*/ 226 w 622"/>
                  <a:gd name="T31" fmla="*/ 610 h 622"/>
                  <a:gd name="T32" fmla="*/ 286 w 622"/>
                  <a:gd name="T33" fmla="*/ 622 h 622"/>
                  <a:gd name="T34" fmla="*/ 318 w 622"/>
                  <a:gd name="T35" fmla="*/ 622 h 622"/>
                  <a:gd name="T36" fmla="*/ 382 w 622"/>
                  <a:gd name="T37" fmla="*/ 614 h 622"/>
                  <a:gd name="T38" fmla="*/ 440 w 622"/>
                  <a:gd name="T39" fmla="*/ 594 h 622"/>
                  <a:gd name="T40" fmla="*/ 492 w 622"/>
                  <a:gd name="T41" fmla="*/ 564 h 622"/>
                  <a:gd name="T42" fmla="*/ 536 w 622"/>
                  <a:gd name="T43" fmla="*/ 526 h 622"/>
                  <a:gd name="T44" fmla="*/ 574 w 622"/>
                  <a:gd name="T45" fmla="*/ 480 h 622"/>
                  <a:gd name="T46" fmla="*/ 602 w 622"/>
                  <a:gd name="T47" fmla="*/ 426 h 622"/>
                  <a:gd name="T48" fmla="*/ 618 w 622"/>
                  <a:gd name="T49" fmla="*/ 366 h 622"/>
                  <a:gd name="T50" fmla="*/ 622 w 622"/>
                  <a:gd name="T51" fmla="*/ 304 h 622"/>
                  <a:gd name="T52" fmla="*/ 620 w 622"/>
                  <a:gd name="T53" fmla="*/ 272 h 622"/>
                  <a:gd name="T54" fmla="*/ 606 w 622"/>
                  <a:gd name="T55" fmla="*/ 212 h 622"/>
                  <a:gd name="T56" fmla="*/ 582 w 622"/>
                  <a:gd name="T57" fmla="*/ 156 h 622"/>
                  <a:gd name="T58" fmla="*/ 548 w 622"/>
                  <a:gd name="T59" fmla="*/ 108 h 622"/>
                  <a:gd name="T60" fmla="*/ 504 w 622"/>
                  <a:gd name="T61" fmla="*/ 66 h 622"/>
                  <a:gd name="T62" fmla="*/ 454 w 622"/>
                  <a:gd name="T63" fmla="*/ 34 h 622"/>
                  <a:gd name="T64" fmla="*/ 398 w 622"/>
                  <a:gd name="T65" fmla="*/ 12 h 622"/>
                  <a:gd name="T66" fmla="*/ 336 w 622"/>
                  <a:gd name="T67" fmla="*/ 0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22" h="622">
                    <a:moveTo>
                      <a:pt x="304" y="0"/>
                    </a:moveTo>
                    <a:lnTo>
                      <a:pt x="304" y="0"/>
                    </a:lnTo>
                    <a:lnTo>
                      <a:pt x="272" y="2"/>
                    </a:lnTo>
                    <a:lnTo>
                      <a:pt x="242" y="8"/>
                    </a:lnTo>
                    <a:lnTo>
                      <a:pt x="212" y="16"/>
                    </a:lnTo>
                    <a:lnTo>
                      <a:pt x="184" y="26"/>
                    </a:lnTo>
                    <a:lnTo>
                      <a:pt x="158" y="40"/>
                    </a:lnTo>
                    <a:lnTo>
                      <a:pt x="132" y="56"/>
                    </a:lnTo>
                    <a:lnTo>
                      <a:pt x="108" y="76"/>
                    </a:lnTo>
                    <a:lnTo>
                      <a:pt x="86" y="96"/>
                    </a:lnTo>
                    <a:lnTo>
                      <a:pt x="68" y="118"/>
                    </a:lnTo>
                    <a:lnTo>
                      <a:pt x="50" y="142"/>
                    </a:lnTo>
                    <a:lnTo>
                      <a:pt x="34" y="168"/>
                    </a:lnTo>
                    <a:lnTo>
                      <a:pt x="22" y="196"/>
                    </a:lnTo>
                    <a:lnTo>
                      <a:pt x="12" y="224"/>
                    </a:lnTo>
                    <a:lnTo>
                      <a:pt x="6" y="254"/>
                    </a:lnTo>
                    <a:lnTo>
                      <a:pt x="2" y="286"/>
                    </a:lnTo>
                    <a:lnTo>
                      <a:pt x="0" y="318"/>
                    </a:lnTo>
                    <a:lnTo>
                      <a:pt x="0" y="318"/>
                    </a:lnTo>
                    <a:lnTo>
                      <a:pt x="2" y="350"/>
                    </a:lnTo>
                    <a:lnTo>
                      <a:pt x="8" y="380"/>
                    </a:lnTo>
                    <a:lnTo>
                      <a:pt x="16" y="410"/>
                    </a:lnTo>
                    <a:lnTo>
                      <a:pt x="28" y="438"/>
                    </a:lnTo>
                    <a:lnTo>
                      <a:pt x="42" y="466"/>
                    </a:lnTo>
                    <a:lnTo>
                      <a:pt x="58" y="490"/>
                    </a:lnTo>
                    <a:lnTo>
                      <a:pt x="76" y="514"/>
                    </a:lnTo>
                    <a:lnTo>
                      <a:pt x="96" y="536"/>
                    </a:lnTo>
                    <a:lnTo>
                      <a:pt x="120" y="556"/>
                    </a:lnTo>
                    <a:lnTo>
                      <a:pt x="144" y="572"/>
                    </a:lnTo>
                    <a:lnTo>
                      <a:pt x="170" y="588"/>
                    </a:lnTo>
                    <a:lnTo>
                      <a:pt x="198" y="600"/>
                    </a:lnTo>
                    <a:lnTo>
                      <a:pt x="226" y="610"/>
                    </a:lnTo>
                    <a:lnTo>
                      <a:pt x="256" y="618"/>
                    </a:lnTo>
                    <a:lnTo>
                      <a:pt x="286" y="622"/>
                    </a:lnTo>
                    <a:lnTo>
                      <a:pt x="318" y="622"/>
                    </a:lnTo>
                    <a:lnTo>
                      <a:pt x="318" y="622"/>
                    </a:lnTo>
                    <a:lnTo>
                      <a:pt x="350" y="620"/>
                    </a:lnTo>
                    <a:lnTo>
                      <a:pt x="382" y="614"/>
                    </a:lnTo>
                    <a:lnTo>
                      <a:pt x="410" y="606"/>
                    </a:lnTo>
                    <a:lnTo>
                      <a:pt x="440" y="594"/>
                    </a:lnTo>
                    <a:lnTo>
                      <a:pt x="466" y="582"/>
                    </a:lnTo>
                    <a:lnTo>
                      <a:pt x="492" y="564"/>
                    </a:lnTo>
                    <a:lnTo>
                      <a:pt x="516" y="546"/>
                    </a:lnTo>
                    <a:lnTo>
                      <a:pt x="536" y="526"/>
                    </a:lnTo>
                    <a:lnTo>
                      <a:pt x="556" y="504"/>
                    </a:lnTo>
                    <a:lnTo>
                      <a:pt x="574" y="480"/>
                    </a:lnTo>
                    <a:lnTo>
                      <a:pt x="588" y="454"/>
                    </a:lnTo>
                    <a:lnTo>
                      <a:pt x="602" y="426"/>
                    </a:lnTo>
                    <a:lnTo>
                      <a:pt x="610" y="396"/>
                    </a:lnTo>
                    <a:lnTo>
                      <a:pt x="618" y="366"/>
                    </a:lnTo>
                    <a:lnTo>
                      <a:pt x="622" y="336"/>
                    </a:lnTo>
                    <a:lnTo>
                      <a:pt x="622" y="304"/>
                    </a:lnTo>
                    <a:lnTo>
                      <a:pt x="622" y="304"/>
                    </a:lnTo>
                    <a:lnTo>
                      <a:pt x="620" y="272"/>
                    </a:lnTo>
                    <a:lnTo>
                      <a:pt x="616" y="242"/>
                    </a:lnTo>
                    <a:lnTo>
                      <a:pt x="606" y="212"/>
                    </a:lnTo>
                    <a:lnTo>
                      <a:pt x="596" y="184"/>
                    </a:lnTo>
                    <a:lnTo>
                      <a:pt x="582" y="156"/>
                    </a:lnTo>
                    <a:lnTo>
                      <a:pt x="566" y="132"/>
                    </a:lnTo>
                    <a:lnTo>
                      <a:pt x="548" y="108"/>
                    </a:lnTo>
                    <a:lnTo>
                      <a:pt x="526" y="86"/>
                    </a:lnTo>
                    <a:lnTo>
                      <a:pt x="504" y="66"/>
                    </a:lnTo>
                    <a:lnTo>
                      <a:pt x="480" y="48"/>
                    </a:lnTo>
                    <a:lnTo>
                      <a:pt x="454" y="34"/>
                    </a:lnTo>
                    <a:lnTo>
                      <a:pt x="426" y="22"/>
                    </a:lnTo>
                    <a:lnTo>
                      <a:pt x="398" y="12"/>
                    </a:lnTo>
                    <a:lnTo>
                      <a:pt x="368" y="4"/>
                    </a:lnTo>
                    <a:lnTo>
                      <a:pt x="336" y="0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9" name="Freeform 19"/>
              <p:cNvSpPr>
                <a:spLocks/>
              </p:cNvSpPr>
              <p:nvPr/>
            </p:nvSpPr>
            <p:spPr bwMode="auto">
              <a:xfrm>
                <a:off x="6645276" y="5635625"/>
                <a:ext cx="720725" cy="720725"/>
              </a:xfrm>
              <a:custGeom>
                <a:avLst/>
                <a:gdLst>
                  <a:gd name="T0" fmla="*/ 222 w 454"/>
                  <a:gd name="T1" fmla="*/ 0 h 454"/>
                  <a:gd name="T2" fmla="*/ 178 w 454"/>
                  <a:gd name="T3" fmla="*/ 6 h 454"/>
                  <a:gd name="T4" fmla="*/ 134 w 454"/>
                  <a:gd name="T5" fmla="*/ 20 h 454"/>
                  <a:gd name="T6" fmla="*/ 96 w 454"/>
                  <a:gd name="T7" fmla="*/ 42 h 454"/>
                  <a:gd name="T8" fmla="*/ 64 w 454"/>
                  <a:gd name="T9" fmla="*/ 70 h 454"/>
                  <a:gd name="T10" fmla="*/ 36 w 454"/>
                  <a:gd name="T11" fmla="*/ 104 h 454"/>
                  <a:gd name="T12" fmla="*/ 16 w 454"/>
                  <a:gd name="T13" fmla="*/ 144 h 454"/>
                  <a:gd name="T14" fmla="*/ 4 w 454"/>
                  <a:gd name="T15" fmla="*/ 186 h 454"/>
                  <a:gd name="T16" fmla="*/ 0 w 454"/>
                  <a:gd name="T17" fmla="*/ 232 h 454"/>
                  <a:gd name="T18" fmla="*/ 2 w 454"/>
                  <a:gd name="T19" fmla="*/ 256 h 454"/>
                  <a:gd name="T20" fmla="*/ 12 w 454"/>
                  <a:gd name="T21" fmla="*/ 300 h 454"/>
                  <a:gd name="T22" fmla="*/ 30 w 454"/>
                  <a:gd name="T23" fmla="*/ 340 h 454"/>
                  <a:gd name="T24" fmla="*/ 56 w 454"/>
                  <a:gd name="T25" fmla="*/ 376 h 454"/>
                  <a:gd name="T26" fmla="*/ 88 w 454"/>
                  <a:gd name="T27" fmla="*/ 406 h 454"/>
                  <a:gd name="T28" fmla="*/ 124 w 454"/>
                  <a:gd name="T29" fmla="*/ 428 h 454"/>
                  <a:gd name="T30" fmla="*/ 166 w 454"/>
                  <a:gd name="T31" fmla="*/ 446 h 454"/>
                  <a:gd name="T32" fmla="*/ 210 w 454"/>
                  <a:gd name="T33" fmla="*/ 454 h 454"/>
                  <a:gd name="T34" fmla="*/ 232 w 454"/>
                  <a:gd name="T35" fmla="*/ 454 h 454"/>
                  <a:gd name="T36" fmla="*/ 278 w 454"/>
                  <a:gd name="T37" fmla="*/ 448 h 454"/>
                  <a:gd name="T38" fmla="*/ 320 w 454"/>
                  <a:gd name="T39" fmla="*/ 434 h 454"/>
                  <a:gd name="T40" fmla="*/ 358 w 454"/>
                  <a:gd name="T41" fmla="*/ 412 h 454"/>
                  <a:gd name="T42" fmla="*/ 392 w 454"/>
                  <a:gd name="T43" fmla="*/ 384 h 454"/>
                  <a:gd name="T44" fmla="*/ 418 w 454"/>
                  <a:gd name="T45" fmla="*/ 350 h 454"/>
                  <a:gd name="T46" fmla="*/ 438 w 454"/>
                  <a:gd name="T47" fmla="*/ 310 h 454"/>
                  <a:gd name="T48" fmla="*/ 450 w 454"/>
                  <a:gd name="T49" fmla="*/ 268 h 454"/>
                  <a:gd name="T50" fmla="*/ 454 w 454"/>
                  <a:gd name="T51" fmla="*/ 222 h 454"/>
                  <a:gd name="T52" fmla="*/ 452 w 454"/>
                  <a:gd name="T53" fmla="*/ 198 h 454"/>
                  <a:gd name="T54" fmla="*/ 442 w 454"/>
                  <a:gd name="T55" fmla="*/ 154 h 454"/>
                  <a:gd name="T56" fmla="*/ 424 w 454"/>
                  <a:gd name="T57" fmla="*/ 114 h 454"/>
                  <a:gd name="T58" fmla="*/ 400 w 454"/>
                  <a:gd name="T59" fmla="*/ 78 h 454"/>
                  <a:gd name="T60" fmla="*/ 368 w 454"/>
                  <a:gd name="T61" fmla="*/ 48 h 454"/>
                  <a:gd name="T62" fmla="*/ 332 w 454"/>
                  <a:gd name="T63" fmla="*/ 24 h 454"/>
                  <a:gd name="T64" fmla="*/ 290 w 454"/>
                  <a:gd name="T65" fmla="*/ 8 h 454"/>
                  <a:gd name="T66" fmla="*/ 246 w 454"/>
                  <a:gd name="T67" fmla="*/ 0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54" h="454">
                    <a:moveTo>
                      <a:pt x="222" y="0"/>
                    </a:moveTo>
                    <a:lnTo>
                      <a:pt x="222" y="0"/>
                    </a:lnTo>
                    <a:lnTo>
                      <a:pt x="200" y="2"/>
                    </a:lnTo>
                    <a:lnTo>
                      <a:pt x="178" y="6"/>
                    </a:lnTo>
                    <a:lnTo>
                      <a:pt x="156" y="12"/>
                    </a:lnTo>
                    <a:lnTo>
                      <a:pt x="134" y="20"/>
                    </a:lnTo>
                    <a:lnTo>
                      <a:pt x="116" y="30"/>
                    </a:lnTo>
                    <a:lnTo>
                      <a:pt x="96" y="42"/>
                    </a:lnTo>
                    <a:lnTo>
                      <a:pt x="80" y="56"/>
                    </a:lnTo>
                    <a:lnTo>
                      <a:pt x="64" y="70"/>
                    </a:lnTo>
                    <a:lnTo>
                      <a:pt x="50" y="86"/>
                    </a:lnTo>
                    <a:lnTo>
                      <a:pt x="36" y="104"/>
                    </a:lnTo>
                    <a:lnTo>
                      <a:pt x="26" y="124"/>
                    </a:lnTo>
                    <a:lnTo>
                      <a:pt x="16" y="144"/>
                    </a:lnTo>
                    <a:lnTo>
                      <a:pt x="10" y="164"/>
                    </a:lnTo>
                    <a:lnTo>
                      <a:pt x="4" y="186"/>
                    </a:lnTo>
                    <a:lnTo>
                      <a:pt x="2" y="208"/>
                    </a:lnTo>
                    <a:lnTo>
                      <a:pt x="0" y="232"/>
                    </a:lnTo>
                    <a:lnTo>
                      <a:pt x="0" y="232"/>
                    </a:lnTo>
                    <a:lnTo>
                      <a:pt x="2" y="256"/>
                    </a:lnTo>
                    <a:lnTo>
                      <a:pt x="6" y="278"/>
                    </a:lnTo>
                    <a:lnTo>
                      <a:pt x="12" y="300"/>
                    </a:lnTo>
                    <a:lnTo>
                      <a:pt x="20" y="320"/>
                    </a:lnTo>
                    <a:lnTo>
                      <a:pt x="30" y="340"/>
                    </a:lnTo>
                    <a:lnTo>
                      <a:pt x="42" y="358"/>
                    </a:lnTo>
                    <a:lnTo>
                      <a:pt x="56" y="376"/>
                    </a:lnTo>
                    <a:lnTo>
                      <a:pt x="70" y="390"/>
                    </a:lnTo>
                    <a:lnTo>
                      <a:pt x="88" y="406"/>
                    </a:lnTo>
                    <a:lnTo>
                      <a:pt x="106" y="418"/>
                    </a:lnTo>
                    <a:lnTo>
                      <a:pt x="124" y="428"/>
                    </a:lnTo>
                    <a:lnTo>
                      <a:pt x="144" y="438"/>
                    </a:lnTo>
                    <a:lnTo>
                      <a:pt x="166" y="446"/>
                    </a:lnTo>
                    <a:lnTo>
                      <a:pt x="188" y="450"/>
                    </a:lnTo>
                    <a:lnTo>
                      <a:pt x="210" y="454"/>
                    </a:lnTo>
                    <a:lnTo>
                      <a:pt x="232" y="454"/>
                    </a:lnTo>
                    <a:lnTo>
                      <a:pt x="232" y="454"/>
                    </a:lnTo>
                    <a:lnTo>
                      <a:pt x="256" y="452"/>
                    </a:lnTo>
                    <a:lnTo>
                      <a:pt x="278" y="448"/>
                    </a:lnTo>
                    <a:lnTo>
                      <a:pt x="300" y="442"/>
                    </a:lnTo>
                    <a:lnTo>
                      <a:pt x="320" y="434"/>
                    </a:lnTo>
                    <a:lnTo>
                      <a:pt x="340" y="424"/>
                    </a:lnTo>
                    <a:lnTo>
                      <a:pt x="358" y="412"/>
                    </a:lnTo>
                    <a:lnTo>
                      <a:pt x="376" y="398"/>
                    </a:lnTo>
                    <a:lnTo>
                      <a:pt x="392" y="384"/>
                    </a:lnTo>
                    <a:lnTo>
                      <a:pt x="406" y="368"/>
                    </a:lnTo>
                    <a:lnTo>
                      <a:pt x="418" y="350"/>
                    </a:lnTo>
                    <a:lnTo>
                      <a:pt x="430" y="330"/>
                    </a:lnTo>
                    <a:lnTo>
                      <a:pt x="438" y="310"/>
                    </a:lnTo>
                    <a:lnTo>
                      <a:pt x="446" y="290"/>
                    </a:lnTo>
                    <a:lnTo>
                      <a:pt x="450" y="268"/>
                    </a:lnTo>
                    <a:lnTo>
                      <a:pt x="454" y="244"/>
                    </a:lnTo>
                    <a:lnTo>
                      <a:pt x="454" y="222"/>
                    </a:lnTo>
                    <a:lnTo>
                      <a:pt x="454" y="222"/>
                    </a:lnTo>
                    <a:lnTo>
                      <a:pt x="452" y="198"/>
                    </a:lnTo>
                    <a:lnTo>
                      <a:pt x="448" y="176"/>
                    </a:lnTo>
                    <a:lnTo>
                      <a:pt x="442" y="154"/>
                    </a:lnTo>
                    <a:lnTo>
                      <a:pt x="434" y="134"/>
                    </a:lnTo>
                    <a:lnTo>
                      <a:pt x="424" y="114"/>
                    </a:lnTo>
                    <a:lnTo>
                      <a:pt x="412" y="96"/>
                    </a:lnTo>
                    <a:lnTo>
                      <a:pt x="400" y="78"/>
                    </a:lnTo>
                    <a:lnTo>
                      <a:pt x="384" y="62"/>
                    </a:lnTo>
                    <a:lnTo>
                      <a:pt x="368" y="48"/>
                    </a:lnTo>
                    <a:lnTo>
                      <a:pt x="350" y="36"/>
                    </a:lnTo>
                    <a:lnTo>
                      <a:pt x="332" y="24"/>
                    </a:lnTo>
                    <a:lnTo>
                      <a:pt x="312" y="16"/>
                    </a:lnTo>
                    <a:lnTo>
                      <a:pt x="290" y="8"/>
                    </a:lnTo>
                    <a:lnTo>
                      <a:pt x="268" y="4"/>
                    </a:lnTo>
                    <a:lnTo>
                      <a:pt x="246" y="0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2976563" y="3484563"/>
              <a:ext cx="3176588" cy="2630488"/>
              <a:chOff x="2976563" y="3484563"/>
              <a:chExt cx="3176588" cy="2630488"/>
            </a:xfrm>
          </p:grpSpPr>
          <p:sp>
            <p:nvSpPr>
              <p:cNvPr id="61" name="Freeform 6"/>
              <p:cNvSpPr>
                <a:spLocks/>
              </p:cNvSpPr>
              <p:nvPr/>
            </p:nvSpPr>
            <p:spPr bwMode="auto">
              <a:xfrm>
                <a:off x="3487738" y="3484563"/>
                <a:ext cx="2665413" cy="2630488"/>
              </a:xfrm>
              <a:custGeom>
                <a:avLst/>
                <a:gdLst>
                  <a:gd name="T0" fmla="*/ 1671 w 1679"/>
                  <a:gd name="T1" fmla="*/ 1085 h 1657"/>
                  <a:gd name="T2" fmla="*/ 1617 w 1679"/>
                  <a:gd name="T3" fmla="*/ 1083 h 1657"/>
                  <a:gd name="T4" fmla="*/ 1511 w 1679"/>
                  <a:gd name="T5" fmla="*/ 1073 h 1657"/>
                  <a:gd name="T6" fmla="*/ 1409 w 1679"/>
                  <a:gd name="T7" fmla="*/ 1051 h 1657"/>
                  <a:gd name="T8" fmla="*/ 1309 w 1679"/>
                  <a:gd name="T9" fmla="*/ 1021 h 1657"/>
                  <a:gd name="T10" fmla="*/ 1215 w 1679"/>
                  <a:gd name="T11" fmla="*/ 983 h 1657"/>
                  <a:gd name="T12" fmla="*/ 1125 w 1679"/>
                  <a:gd name="T13" fmla="*/ 935 h 1657"/>
                  <a:gd name="T14" fmla="*/ 1039 w 1679"/>
                  <a:gd name="T15" fmla="*/ 880 h 1657"/>
                  <a:gd name="T16" fmla="*/ 961 w 1679"/>
                  <a:gd name="T17" fmla="*/ 818 h 1657"/>
                  <a:gd name="T18" fmla="*/ 887 w 1679"/>
                  <a:gd name="T19" fmla="*/ 748 h 1657"/>
                  <a:gd name="T20" fmla="*/ 821 w 1679"/>
                  <a:gd name="T21" fmla="*/ 672 h 1657"/>
                  <a:gd name="T22" fmla="*/ 761 w 1679"/>
                  <a:gd name="T23" fmla="*/ 590 h 1657"/>
                  <a:gd name="T24" fmla="*/ 709 w 1679"/>
                  <a:gd name="T25" fmla="*/ 502 h 1657"/>
                  <a:gd name="T26" fmla="*/ 665 w 1679"/>
                  <a:gd name="T27" fmla="*/ 410 h 1657"/>
                  <a:gd name="T28" fmla="*/ 630 w 1679"/>
                  <a:gd name="T29" fmla="*/ 314 h 1657"/>
                  <a:gd name="T30" fmla="*/ 602 w 1679"/>
                  <a:gd name="T31" fmla="*/ 212 h 1657"/>
                  <a:gd name="T32" fmla="*/ 586 w 1679"/>
                  <a:gd name="T33" fmla="*/ 108 h 1657"/>
                  <a:gd name="T34" fmla="*/ 308 w 1679"/>
                  <a:gd name="T35" fmla="*/ 0 h 1657"/>
                  <a:gd name="T36" fmla="*/ 0 w 1679"/>
                  <a:gd name="T37" fmla="*/ 70 h 1657"/>
                  <a:gd name="T38" fmla="*/ 16 w 1679"/>
                  <a:gd name="T39" fmla="*/ 234 h 1657"/>
                  <a:gd name="T40" fmla="*/ 48 w 1679"/>
                  <a:gd name="T41" fmla="*/ 392 h 1657"/>
                  <a:gd name="T42" fmla="*/ 94 w 1679"/>
                  <a:gd name="T43" fmla="*/ 546 h 1657"/>
                  <a:gd name="T44" fmla="*/ 154 w 1679"/>
                  <a:gd name="T45" fmla="*/ 692 h 1657"/>
                  <a:gd name="T46" fmla="*/ 228 w 1679"/>
                  <a:gd name="T47" fmla="*/ 830 h 1657"/>
                  <a:gd name="T48" fmla="*/ 312 w 1679"/>
                  <a:gd name="T49" fmla="*/ 961 h 1657"/>
                  <a:gd name="T50" fmla="*/ 410 w 1679"/>
                  <a:gd name="T51" fmla="*/ 1083 h 1657"/>
                  <a:gd name="T52" fmla="*/ 518 w 1679"/>
                  <a:gd name="T53" fmla="*/ 1195 h 1657"/>
                  <a:gd name="T54" fmla="*/ 634 w 1679"/>
                  <a:gd name="T55" fmla="*/ 1297 h 1657"/>
                  <a:gd name="T56" fmla="*/ 763 w 1679"/>
                  <a:gd name="T57" fmla="*/ 1387 h 1657"/>
                  <a:gd name="T58" fmla="*/ 897 w 1679"/>
                  <a:gd name="T59" fmla="*/ 1467 h 1657"/>
                  <a:gd name="T60" fmla="*/ 1041 w 1679"/>
                  <a:gd name="T61" fmla="*/ 1533 h 1657"/>
                  <a:gd name="T62" fmla="*/ 1191 w 1679"/>
                  <a:gd name="T63" fmla="*/ 1585 h 1657"/>
                  <a:gd name="T64" fmla="*/ 1345 w 1679"/>
                  <a:gd name="T65" fmla="*/ 1625 h 1657"/>
                  <a:gd name="T66" fmla="*/ 1507 w 1679"/>
                  <a:gd name="T67" fmla="*/ 1647 h 1657"/>
                  <a:gd name="T68" fmla="*/ 1673 w 1679"/>
                  <a:gd name="T69" fmla="*/ 1657 h 1657"/>
                  <a:gd name="T70" fmla="*/ 1679 w 1679"/>
                  <a:gd name="T71" fmla="*/ 1655 h 1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679" h="1657">
                    <a:moveTo>
                      <a:pt x="1615" y="1359"/>
                    </a:moveTo>
                    <a:lnTo>
                      <a:pt x="1671" y="1085"/>
                    </a:lnTo>
                    <a:lnTo>
                      <a:pt x="1671" y="1085"/>
                    </a:lnTo>
                    <a:lnTo>
                      <a:pt x="1617" y="1083"/>
                    </a:lnTo>
                    <a:lnTo>
                      <a:pt x="1565" y="1079"/>
                    </a:lnTo>
                    <a:lnTo>
                      <a:pt x="1511" y="1073"/>
                    </a:lnTo>
                    <a:lnTo>
                      <a:pt x="1459" y="1063"/>
                    </a:lnTo>
                    <a:lnTo>
                      <a:pt x="1409" y="1051"/>
                    </a:lnTo>
                    <a:lnTo>
                      <a:pt x="1359" y="1037"/>
                    </a:lnTo>
                    <a:lnTo>
                      <a:pt x="1309" y="1021"/>
                    </a:lnTo>
                    <a:lnTo>
                      <a:pt x="1261" y="1003"/>
                    </a:lnTo>
                    <a:lnTo>
                      <a:pt x="1215" y="983"/>
                    </a:lnTo>
                    <a:lnTo>
                      <a:pt x="1169" y="959"/>
                    </a:lnTo>
                    <a:lnTo>
                      <a:pt x="1125" y="935"/>
                    </a:lnTo>
                    <a:lnTo>
                      <a:pt x="1081" y="908"/>
                    </a:lnTo>
                    <a:lnTo>
                      <a:pt x="1039" y="880"/>
                    </a:lnTo>
                    <a:lnTo>
                      <a:pt x="999" y="850"/>
                    </a:lnTo>
                    <a:lnTo>
                      <a:pt x="961" y="818"/>
                    </a:lnTo>
                    <a:lnTo>
                      <a:pt x="923" y="784"/>
                    </a:lnTo>
                    <a:lnTo>
                      <a:pt x="887" y="748"/>
                    </a:lnTo>
                    <a:lnTo>
                      <a:pt x="853" y="710"/>
                    </a:lnTo>
                    <a:lnTo>
                      <a:pt x="821" y="672"/>
                    </a:lnTo>
                    <a:lnTo>
                      <a:pt x="791" y="632"/>
                    </a:lnTo>
                    <a:lnTo>
                      <a:pt x="761" y="590"/>
                    </a:lnTo>
                    <a:lnTo>
                      <a:pt x="735" y="548"/>
                    </a:lnTo>
                    <a:lnTo>
                      <a:pt x="709" y="502"/>
                    </a:lnTo>
                    <a:lnTo>
                      <a:pt x="687" y="458"/>
                    </a:lnTo>
                    <a:lnTo>
                      <a:pt x="665" y="410"/>
                    </a:lnTo>
                    <a:lnTo>
                      <a:pt x="646" y="362"/>
                    </a:lnTo>
                    <a:lnTo>
                      <a:pt x="630" y="314"/>
                    </a:lnTo>
                    <a:lnTo>
                      <a:pt x="614" y="264"/>
                    </a:lnTo>
                    <a:lnTo>
                      <a:pt x="602" y="212"/>
                    </a:lnTo>
                    <a:lnTo>
                      <a:pt x="594" y="162"/>
                    </a:lnTo>
                    <a:lnTo>
                      <a:pt x="586" y="108"/>
                    </a:lnTo>
                    <a:lnTo>
                      <a:pt x="582" y="56"/>
                    </a:lnTo>
                    <a:lnTo>
                      <a:pt x="308" y="0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6" y="154"/>
                    </a:lnTo>
                    <a:lnTo>
                      <a:pt x="16" y="234"/>
                    </a:lnTo>
                    <a:lnTo>
                      <a:pt x="30" y="314"/>
                    </a:lnTo>
                    <a:lnTo>
                      <a:pt x="48" y="392"/>
                    </a:lnTo>
                    <a:lnTo>
                      <a:pt x="70" y="470"/>
                    </a:lnTo>
                    <a:lnTo>
                      <a:pt x="94" y="546"/>
                    </a:lnTo>
                    <a:lnTo>
                      <a:pt x="122" y="620"/>
                    </a:lnTo>
                    <a:lnTo>
                      <a:pt x="154" y="692"/>
                    </a:lnTo>
                    <a:lnTo>
                      <a:pt x="190" y="762"/>
                    </a:lnTo>
                    <a:lnTo>
                      <a:pt x="228" y="830"/>
                    </a:lnTo>
                    <a:lnTo>
                      <a:pt x="268" y="896"/>
                    </a:lnTo>
                    <a:lnTo>
                      <a:pt x="312" y="961"/>
                    </a:lnTo>
                    <a:lnTo>
                      <a:pt x="360" y="1023"/>
                    </a:lnTo>
                    <a:lnTo>
                      <a:pt x="410" y="1083"/>
                    </a:lnTo>
                    <a:lnTo>
                      <a:pt x="462" y="1139"/>
                    </a:lnTo>
                    <a:lnTo>
                      <a:pt x="518" y="1195"/>
                    </a:lnTo>
                    <a:lnTo>
                      <a:pt x="574" y="1247"/>
                    </a:lnTo>
                    <a:lnTo>
                      <a:pt x="634" y="1297"/>
                    </a:lnTo>
                    <a:lnTo>
                      <a:pt x="699" y="1343"/>
                    </a:lnTo>
                    <a:lnTo>
                      <a:pt x="763" y="1387"/>
                    </a:lnTo>
                    <a:lnTo>
                      <a:pt x="829" y="1429"/>
                    </a:lnTo>
                    <a:lnTo>
                      <a:pt x="897" y="1467"/>
                    </a:lnTo>
                    <a:lnTo>
                      <a:pt x="969" y="1501"/>
                    </a:lnTo>
                    <a:lnTo>
                      <a:pt x="1041" y="1533"/>
                    </a:lnTo>
                    <a:lnTo>
                      <a:pt x="1115" y="1561"/>
                    </a:lnTo>
                    <a:lnTo>
                      <a:pt x="1191" y="1585"/>
                    </a:lnTo>
                    <a:lnTo>
                      <a:pt x="1267" y="1607"/>
                    </a:lnTo>
                    <a:lnTo>
                      <a:pt x="1345" y="1625"/>
                    </a:lnTo>
                    <a:lnTo>
                      <a:pt x="1425" y="1637"/>
                    </a:lnTo>
                    <a:lnTo>
                      <a:pt x="1507" y="1647"/>
                    </a:lnTo>
                    <a:lnTo>
                      <a:pt x="1589" y="1653"/>
                    </a:lnTo>
                    <a:lnTo>
                      <a:pt x="1673" y="1657"/>
                    </a:lnTo>
                    <a:lnTo>
                      <a:pt x="1673" y="1657"/>
                    </a:lnTo>
                    <a:lnTo>
                      <a:pt x="1679" y="1655"/>
                    </a:lnTo>
                    <a:lnTo>
                      <a:pt x="1615" y="135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2" name="Freeform 21"/>
              <p:cNvSpPr>
                <a:spLocks/>
              </p:cNvSpPr>
              <p:nvPr/>
            </p:nvSpPr>
            <p:spPr bwMode="auto">
              <a:xfrm>
                <a:off x="2976563" y="3716338"/>
                <a:ext cx="987425" cy="987425"/>
              </a:xfrm>
              <a:custGeom>
                <a:avLst/>
                <a:gdLst>
                  <a:gd name="T0" fmla="*/ 304 w 622"/>
                  <a:gd name="T1" fmla="*/ 0 h 622"/>
                  <a:gd name="T2" fmla="*/ 240 w 622"/>
                  <a:gd name="T3" fmla="*/ 6 h 622"/>
                  <a:gd name="T4" fmla="*/ 182 w 622"/>
                  <a:gd name="T5" fmla="*/ 26 h 622"/>
                  <a:gd name="T6" fmla="*/ 130 w 622"/>
                  <a:gd name="T7" fmla="*/ 56 h 622"/>
                  <a:gd name="T8" fmla="*/ 86 w 622"/>
                  <a:gd name="T9" fmla="*/ 96 h 622"/>
                  <a:gd name="T10" fmla="*/ 48 w 622"/>
                  <a:gd name="T11" fmla="*/ 142 h 622"/>
                  <a:gd name="T12" fmla="*/ 20 w 622"/>
                  <a:gd name="T13" fmla="*/ 196 h 622"/>
                  <a:gd name="T14" fmla="*/ 4 w 622"/>
                  <a:gd name="T15" fmla="*/ 254 h 622"/>
                  <a:gd name="T16" fmla="*/ 0 w 622"/>
                  <a:gd name="T17" fmla="*/ 318 h 622"/>
                  <a:gd name="T18" fmla="*/ 2 w 622"/>
                  <a:gd name="T19" fmla="*/ 350 h 622"/>
                  <a:gd name="T20" fmla="*/ 16 w 622"/>
                  <a:gd name="T21" fmla="*/ 410 h 622"/>
                  <a:gd name="T22" fmla="*/ 40 w 622"/>
                  <a:gd name="T23" fmla="*/ 464 h 622"/>
                  <a:gd name="T24" fmla="*/ 74 w 622"/>
                  <a:gd name="T25" fmla="*/ 514 h 622"/>
                  <a:gd name="T26" fmla="*/ 118 w 622"/>
                  <a:gd name="T27" fmla="*/ 554 h 622"/>
                  <a:gd name="T28" fmla="*/ 168 w 622"/>
                  <a:gd name="T29" fmla="*/ 588 h 622"/>
                  <a:gd name="T30" fmla="*/ 224 w 622"/>
                  <a:gd name="T31" fmla="*/ 610 h 622"/>
                  <a:gd name="T32" fmla="*/ 286 w 622"/>
                  <a:gd name="T33" fmla="*/ 620 h 622"/>
                  <a:gd name="T34" fmla="*/ 318 w 622"/>
                  <a:gd name="T35" fmla="*/ 622 h 622"/>
                  <a:gd name="T36" fmla="*/ 380 w 622"/>
                  <a:gd name="T37" fmla="*/ 614 h 622"/>
                  <a:gd name="T38" fmla="*/ 438 w 622"/>
                  <a:gd name="T39" fmla="*/ 594 h 622"/>
                  <a:gd name="T40" fmla="*/ 490 w 622"/>
                  <a:gd name="T41" fmla="*/ 564 h 622"/>
                  <a:gd name="T42" fmla="*/ 536 w 622"/>
                  <a:gd name="T43" fmla="*/ 526 h 622"/>
                  <a:gd name="T44" fmla="*/ 572 w 622"/>
                  <a:gd name="T45" fmla="*/ 478 h 622"/>
                  <a:gd name="T46" fmla="*/ 600 w 622"/>
                  <a:gd name="T47" fmla="*/ 426 h 622"/>
                  <a:gd name="T48" fmla="*/ 616 w 622"/>
                  <a:gd name="T49" fmla="*/ 366 h 622"/>
                  <a:gd name="T50" fmla="*/ 622 w 622"/>
                  <a:gd name="T51" fmla="*/ 304 h 622"/>
                  <a:gd name="T52" fmla="*/ 620 w 622"/>
                  <a:gd name="T53" fmla="*/ 272 h 622"/>
                  <a:gd name="T54" fmla="*/ 606 w 622"/>
                  <a:gd name="T55" fmla="*/ 212 h 622"/>
                  <a:gd name="T56" fmla="*/ 580 w 622"/>
                  <a:gd name="T57" fmla="*/ 156 h 622"/>
                  <a:gd name="T58" fmla="*/ 546 w 622"/>
                  <a:gd name="T59" fmla="*/ 108 h 622"/>
                  <a:gd name="T60" fmla="*/ 502 w 622"/>
                  <a:gd name="T61" fmla="*/ 66 h 622"/>
                  <a:gd name="T62" fmla="*/ 452 w 622"/>
                  <a:gd name="T63" fmla="*/ 34 h 622"/>
                  <a:gd name="T64" fmla="*/ 396 w 622"/>
                  <a:gd name="T65" fmla="*/ 12 h 622"/>
                  <a:gd name="T66" fmla="*/ 336 w 622"/>
                  <a:gd name="T67" fmla="*/ 0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22" h="622">
                    <a:moveTo>
                      <a:pt x="304" y="0"/>
                    </a:moveTo>
                    <a:lnTo>
                      <a:pt x="304" y="0"/>
                    </a:lnTo>
                    <a:lnTo>
                      <a:pt x="272" y="2"/>
                    </a:lnTo>
                    <a:lnTo>
                      <a:pt x="240" y="6"/>
                    </a:lnTo>
                    <a:lnTo>
                      <a:pt x="212" y="16"/>
                    </a:lnTo>
                    <a:lnTo>
                      <a:pt x="182" y="26"/>
                    </a:lnTo>
                    <a:lnTo>
                      <a:pt x="156" y="40"/>
                    </a:lnTo>
                    <a:lnTo>
                      <a:pt x="130" y="56"/>
                    </a:lnTo>
                    <a:lnTo>
                      <a:pt x="106" y="74"/>
                    </a:lnTo>
                    <a:lnTo>
                      <a:pt x="86" y="96"/>
                    </a:lnTo>
                    <a:lnTo>
                      <a:pt x="66" y="118"/>
                    </a:lnTo>
                    <a:lnTo>
                      <a:pt x="48" y="142"/>
                    </a:lnTo>
                    <a:lnTo>
                      <a:pt x="34" y="168"/>
                    </a:lnTo>
                    <a:lnTo>
                      <a:pt x="20" y="196"/>
                    </a:lnTo>
                    <a:lnTo>
                      <a:pt x="12" y="224"/>
                    </a:lnTo>
                    <a:lnTo>
                      <a:pt x="4" y="254"/>
                    </a:lnTo>
                    <a:lnTo>
                      <a:pt x="0" y="286"/>
                    </a:lnTo>
                    <a:lnTo>
                      <a:pt x="0" y="318"/>
                    </a:lnTo>
                    <a:lnTo>
                      <a:pt x="0" y="318"/>
                    </a:lnTo>
                    <a:lnTo>
                      <a:pt x="2" y="350"/>
                    </a:lnTo>
                    <a:lnTo>
                      <a:pt x="6" y="380"/>
                    </a:lnTo>
                    <a:lnTo>
                      <a:pt x="16" y="410"/>
                    </a:lnTo>
                    <a:lnTo>
                      <a:pt x="26" y="438"/>
                    </a:lnTo>
                    <a:lnTo>
                      <a:pt x="40" y="464"/>
                    </a:lnTo>
                    <a:lnTo>
                      <a:pt x="56" y="490"/>
                    </a:lnTo>
                    <a:lnTo>
                      <a:pt x="74" y="514"/>
                    </a:lnTo>
                    <a:lnTo>
                      <a:pt x="96" y="536"/>
                    </a:lnTo>
                    <a:lnTo>
                      <a:pt x="118" y="554"/>
                    </a:lnTo>
                    <a:lnTo>
                      <a:pt x="142" y="572"/>
                    </a:lnTo>
                    <a:lnTo>
                      <a:pt x="168" y="588"/>
                    </a:lnTo>
                    <a:lnTo>
                      <a:pt x="196" y="600"/>
                    </a:lnTo>
                    <a:lnTo>
                      <a:pt x="224" y="610"/>
                    </a:lnTo>
                    <a:lnTo>
                      <a:pt x="254" y="616"/>
                    </a:lnTo>
                    <a:lnTo>
                      <a:pt x="286" y="620"/>
                    </a:lnTo>
                    <a:lnTo>
                      <a:pt x="318" y="622"/>
                    </a:lnTo>
                    <a:lnTo>
                      <a:pt x="318" y="622"/>
                    </a:lnTo>
                    <a:lnTo>
                      <a:pt x="350" y="620"/>
                    </a:lnTo>
                    <a:lnTo>
                      <a:pt x="380" y="614"/>
                    </a:lnTo>
                    <a:lnTo>
                      <a:pt x="410" y="606"/>
                    </a:lnTo>
                    <a:lnTo>
                      <a:pt x="438" y="594"/>
                    </a:lnTo>
                    <a:lnTo>
                      <a:pt x="464" y="580"/>
                    </a:lnTo>
                    <a:lnTo>
                      <a:pt x="490" y="564"/>
                    </a:lnTo>
                    <a:lnTo>
                      <a:pt x="514" y="546"/>
                    </a:lnTo>
                    <a:lnTo>
                      <a:pt x="536" y="526"/>
                    </a:lnTo>
                    <a:lnTo>
                      <a:pt x="554" y="502"/>
                    </a:lnTo>
                    <a:lnTo>
                      <a:pt x="572" y="478"/>
                    </a:lnTo>
                    <a:lnTo>
                      <a:pt x="588" y="452"/>
                    </a:lnTo>
                    <a:lnTo>
                      <a:pt x="600" y="426"/>
                    </a:lnTo>
                    <a:lnTo>
                      <a:pt x="610" y="396"/>
                    </a:lnTo>
                    <a:lnTo>
                      <a:pt x="616" y="366"/>
                    </a:lnTo>
                    <a:lnTo>
                      <a:pt x="620" y="336"/>
                    </a:lnTo>
                    <a:lnTo>
                      <a:pt x="622" y="304"/>
                    </a:lnTo>
                    <a:lnTo>
                      <a:pt x="622" y="304"/>
                    </a:lnTo>
                    <a:lnTo>
                      <a:pt x="620" y="272"/>
                    </a:lnTo>
                    <a:lnTo>
                      <a:pt x="614" y="240"/>
                    </a:lnTo>
                    <a:lnTo>
                      <a:pt x="606" y="212"/>
                    </a:lnTo>
                    <a:lnTo>
                      <a:pt x="594" y="182"/>
                    </a:lnTo>
                    <a:lnTo>
                      <a:pt x="580" y="156"/>
                    </a:lnTo>
                    <a:lnTo>
                      <a:pt x="564" y="130"/>
                    </a:lnTo>
                    <a:lnTo>
                      <a:pt x="546" y="108"/>
                    </a:lnTo>
                    <a:lnTo>
                      <a:pt x="526" y="86"/>
                    </a:lnTo>
                    <a:lnTo>
                      <a:pt x="502" y="66"/>
                    </a:lnTo>
                    <a:lnTo>
                      <a:pt x="478" y="48"/>
                    </a:lnTo>
                    <a:lnTo>
                      <a:pt x="452" y="34"/>
                    </a:lnTo>
                    <a:lnTo>
                      <a:pt x="424" y="20"/>
                    </a:lnTo>
                    <a:lnTo>
                      <a:pt x="396" y="12"/>
                    </a:lnTo>
                    <a:lnTo>
                      <a:pt x="366" y="4"/>
                    </a:lnTo>
                    <a:lnTo>
                      <a:pt x="336" y="0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3" name="Freeform 23"/>
              <p:cNvSpPr>
                <a:spLocks/>
              </p:cNvSpPr>
              <p:nvPr/>
            </p:nvSpPr>
            <p:spPr bwMode="auto">
              <a:xfrm>
                <a:off x="3109913" y="3849688"/>
                <a:ext cx="720725" cy="720725"/>
              </a:xfrm>
              <a:custGeom>
                <a:avLst/>
                <a:gdLst>
                  <a:gd name="T0" fmla="*/ 222 w 454"/>
                  <a:gd name="T1" fmla="*/ 0 h 454"/>
                  <a:gd name="T2" fmla="*/ 176 w 454"/>
                  <a:gd name="T3" fmla="*/ 6 h 454"/>
                  <a:gd name="T4" fmla="*/ 134 w 454"/>
                  <a:gd name="T5" fmla="*/ 20 h 454"/>
                  <a:gd name="T6" fmla="*/ 96 w 454"/>
                  <a:gd name="T7" fmla="*/ 42 h 454"/>
                  <a:gd name="T8" fmla="*/ 62 w 454"/>
                  <a:gd name="T9" fmla="*/ 70 h 454"/>
                  <a:gd name="T10" fmla="*/ 36 w 454"/>
                  <a:gd name="T11" fmla="*/ 104 h 454"/>
                  <a:gd name="T12" fmla="*/ 16 w 454"/>
                  <a:gd name="T13" fmla="*/ 142 h 454"/>
                  <a:gd name="T14" fmla="*/ 4 w 454"/>
                  <a:gd name="T15" fmla="*/ 186 h 454"/>
                  <a:gd name="T16" fmla="*/ 0 w 454"/>
                  <a:gd name="T17" fmla="*/ 232 h 454"/>
                  <a:gd name="T18" fmla="*/ 2 w 454"/>
                  <a:gd name="T19" fmla="*/ 254 h 454"/>
                  <a:gd name="T20" fmla="*/ 12 w 454"/>
                  <a:gd name="T21" fmla="*/ 298 h 454"/>
                  <a:gd name="T22" fmla="*/ 30 w 454"/>
                  <a:gd name="T23" fmla="*/ 338 h 454"/>
                  <a:gd name="T24" fmla="*/ 54 w 454"/>
                  <a:gd name="T25" fmla="*/ 374 h 454"/>
                  <a:gd name="T26" fmla="*/ 86 w 454"/>
                  <a:gd name="T27" fmla="*/ 404 h 454"/>
                  <a:gd name="T28" fmla="*/ 122 w 454"/>
                  <a:gd name="T29" fmla="*/ 428 h 454"/>
                  <a:gd name="T30" fmla="*/ 164 w 454"/>
                  <a:gd name="T31" fmla="*/ 444 h 454"/>
                  <a:gd name="T32" fmla="*/ 208 w 454"/>
                  <a:gd name="T33" fmla="*/ 452 h 454"/>
                  <a:gd name="T34" fmla="*/ 232 w 454"/>
                  <a:gd name="T35" fmla="*/ 454 h 454"/>
                  <a:gd name="T36" fmla="*/ 276 w 454"/>
                  <a:gd name="T37" fmla="*/ 448 h 454"/>
                  <a:gd name="T38" fmla="*/ 320 w 454"/>
                  <a:gd name="T39" fmla="*/ 434 h 454"/>
                  <a:gd name="T40" fmla="*/ 358 w 454"/>
                  <a:gd name="T41" fmla="*/ 412 h 454"/>
                  <a:gd name="T42" fmla="*/ 390 w 454"/>
                  <a:gd name="T43" fmla="*/ 384 h 454"/>
                  <a:gd name="T44" fmla="*/ 418 w 454"/>
                  <a:gd name="T45" fmla="*/ 348 h 454"/>
                  <a:gd name="T46" fmla="*/ 438 w 454"/>
                  <a:gd name="T47" fmla="*/ 310 h 454"/>
                  <a:gd name="T48" fmla="*/ 450 w 454"/>
                  <a:gd name="T49" fmla="*/ 268 h 454"/>
                  <a:gd name="T50" fmla="*/ 454 w 454"/>
                  <a:gd name="T51" fmla="*/ 222 h 454"/>
                  <a:gd name="T52" fmla="*/ 452 w 454"/>
                  <a:gd name="T53" fmla="*/ 198 h 454"/>
                  <a:gd name="T54" fmla="*/ 442 w 454"/>
                  <a:gd name="T55" fmla="*/ 154 h 454"/>
                  <a:gd name="T56" fmla="*/ 424 w 454"/>
                  <a:gd name="T57" fmla="*/ 114 h 454"/>
                  <a:gd name="T58" fmla="*/ 398 w 454"/>
                  <a:gd name="T59" fmla="*/ 78 h 454"/>
                  <a:gd name="T60" fmla="*/ 366 w 454"/>
                  <a:gd name="T61" fmla="*/ 48 h 454"/>
                  <a:gd name="T62" fmla="*/ 330 w 454"/>
                  <a:gd name="T63" fmla="*/ 24 h 454"/>
                  <a:gd name="T64" fmla="*/ 288 w 454"/>
                  <a:gd name="T65" fmla="*/ 8 h 454"/>
                  <a:gd name="T66" fmla="*/ 244 w 454"/>
                  <a:gd name="T67" fmla="*/ 0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54" h="454">
                    <a:moveTo>
                      <a:pt x="222" y="0"/>
                    </a:moveTo>
                    <a:lnTo>
                      <a:pt x="222" y="0"/>
                    </a:lnTo>
                    <a:lnTo>
                      <a:pt x="198" y="2"/>
                    </a:lnTo>
                    <a:lnTo>
                      <a:pt x="176" y="6"/>
                    </a:lnTo>
                    <a:lnTo>
                      <a:pt x="154" y="12"/>
                    </a:lnTo>
                    <a:lnTo>
                      <a:pt x="134" y="20"/>
                    </a:lnTo>
                    <a:lnTo>
                      <a:pt x="114" y="30"/>
                    </a:lnTo>
                    <a:lnTo>
                      <a:pt x="96" y="42"/>
                    </a:lnTo>
                    <a:lnTo>
                      <a:pt x="78" y="54"/>
                    </a:lnTo>
                    <a:lnTo>
                      <a:pt x="62" y="70"/>
                    </a:lnTo>
                    <a:lnTo>
                      <a:pt x="48" y="86"/>
                    </a:lnTo>
                    <a:lnTo>
                      <a:pt x="36" y="104"/>
                    </a:lnTo>
                    <a:lnTo>
                      <a:pt x="24" y="122"/>
                    </a:lnTo>
                    <a:lnTo>
                      <a:pt x="16" y="142"/>
                    </a:lnTo>
                    <a:lnTo>
                      <a:pt x="8" y="164"/>
                    </a:lnTo>
                    <a:lnTo>
                      <a:pt x="4" y="186"/>
                    </a:lnTo>
                    <a:lnTo>
                      <a:pt x="0" y="208"/>
                    </a:lnTo>
                    <a:lnTo>
                      <a:pt x="0" y="232"/>
                    </a:lnTo>
                    <a:lnTo>
                      <a:pt x="0" y="232"/>
                    </a:lnTo>
                    <a:lnTo>
                      <a:pt x="2" y="254"/>
                    </a:lnTo>
                    <a:lnTo>
                      <a:pt x="6" y="278"/>
                    </a:lnTo>
                    <a:lnTo>
                      <a:pt x="12" y="298"/>
                    </a:lnTo>
                    <a:lnTo>
                      <a:pt x="20" y="320"/>
                    </a:lnTo>
                    <a:lnTo>
                      <a:pt x="30" y="338"/>
                    </a:lnTo>
                    <a:lnTo>
                      <a:pt x="42" y="358"/>
                    </a:lnTo>
                    <a:lnTo>
                      <a:pt x="54" y="374"/>
                    </a:lnTo>
                    <a:lnTo>
                      <a:pt x="70" y="390"/>
                    </a:lnTo>
                    <a:lnTo>
                      <a:pt x="86" y="404"/>
                    </a:lnTo>
                    <a:lnTo>
                      <a:pt x="104" y="418"/>
                    </a:lnTo>
                    <a:lnTo>
                      <a:pt x="122" y="428"/>
                    </a:lnTo>
                    <a:lnTo>
                      <a:pt x="142" y="438"/>
                    </a:lnTo>
                    <a:lnTo>
                      <a:pt x="164" y="444"/>
                    </a:lnTo>
                    <a:lnTo>
                      <a:pt x="186" y="450"/>
                    </a:lnTo>
                    <a:lnTo>
                      <a:pt x="208" y="452"/>
                    </a:lnTo>
                    <a:lnTo>
                      <a:pt x="232" y="454"/>
                    </a:lnTo>
                    <a:lnTo>
                      <a:pt x="232" y="454"/>
                    </a:lnTo>
                    <a:lnTo>
                      <a:pt x="254" y="452"/>
                    </a:lnTo>
                    <a:lnTo>
                      <a:pt x="276" y="448"/>
                    </a:lnTo>
                    <a:lnTo>
                      <a:pt x="298" y="442"/>
                    </a:lnTo>
                    <a:lnTo>
                      <a:pt x="320" y="434"/>
                    </a:lnTo>
                    <a:lnTo>
                      <a:pt x="338" y="424"/>
                    </a:lnTo>
                    <a:lnTo>
                      <a:pt x="358" y="412"/>
                    </a:lnTo>
                    <a:lnTo>
                      <a:pt x="374" y="398"/>
                    </a:lnTo>
                    <a:lnTo>
                      <a:pt x="390" y="384"/>
                    </a:lnTo>
                    <a:lnTo>
                      <a:pt x="404" y="366"/>
                    </a:lnTo>
                    <a:lnTo>
                      <a:pt x="418" y="348"/>
                    </a:lnTo>
                    <a:lnTo>
                      <a:pt x="428" y="330"/>
                    </a:lnTo>
                    <a:lnTo>
                      <a:pt x="438" y="310"/>
                    </a:lnTo>
                    <a:lnTo>
                      <a:pt x="444" y="288"/>
                    </a:lnTo>
                    <a:lnTo>
                      <a:pt x="450" y="268"/>
                    </a:lnTo>
                    <a:lnTo>
                      <a:pt x="452" y="244"/>
                    </a:lnTo>
                    <a:lnTo>
                      <a:pt x="454" y="222"/>
                    </a:lnTo>
                    <a:lnTo>
                      <a:pt x="454" y="222"/>
                    </a:lnTo>
                    <a:lnTo>
                      <a:pt x="452" y="198"/>
                    </a:lnTo>
                    <a:lnTo>
                      <a:pt x="448" y="176"/>
                    </a:lnTo>
                    <a:lnTo>
                      <a:pt x="442" y="154"/>
                    </a:lnTo>
                    <a:lnTo>
                      <a:pt x="434" y="134"/>
                    </a:lnTo>
                    <a:lnTo>
                      <a:pt x="424" y="114"/>
                    </a:lnTo>
                    <a:lnTo>
                      <a:pt x="412" y="96"/>
                    </a:lnTo>
                    <a:lnTo>
                      <a:pt x="398" y="78"/>
                    </a:lnTo>
                    <a:lnTo>
                      <a:pt x="384" y="62"/>
                    </a:lnTo>
                    <a:lnTo>
                      <a:pt x="366" y="48"/>
                    </a:lnTo>
                    <a:lnTo>
                      <a:pt x="348" y="36"/>
                    </a:lnTo>
                    <a:lnTo>
                      <a:pt x="330" y="24"/>
                    </a:lnTo>
                    <a:lnTo>
                      <a:pt x="310" y="16"/>
                    </a:lnTo>
                    <a:lnTo>
                      <a:pt x="288" y="8"/>
                    </a:lnTo>
                    <a:lnTo>
                      <a:pt x="268" y="4"/>
                    </a:lnTo>
                    <a:lnTo>
                      <a:pt x="244" y="0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65" name="TextBox 64"/>
          <p:cNvSpPr txBox="1"/>
          <p:nvPr/>
        </p:nvSpPr>
        <p:spPr>
          <a:xfrm>
            <a:off x="1522412" y="914080"/>
            <a:ext cx="8528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Exploratory </a:t>
            </a:r>
            <a:r>
              <a:rPr lang="en-US" sz="3200" dirty="0">
                <a:latin typeface="+mj-lt"/>
              </a:rPr>
              <a:t>Data</a:t>
            </a:r>
            <a:r>
              <a:rPr lang="en-US" sz="3200" b="1" dirty="0">
                <a:latin typeface="+mj-lt"/>
              </a:rPr>
              <a:t> Analysis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866296" y="2053316"/>
            <a:ext cx="7324116" cy="4385688"/>
          </a:xfrm>
          <a:prstGeom prst="rect">
            <a:avLst/>
          </a:prstGeo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Handling with messy column names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Dropping unneeded columns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Data type change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Detecting and handling missing values 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defined threshold  for columns &amp; applied interpolation method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Detecting and treating outliers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Zscore</a:t>
            </a:r>
            <a:r>
              <a:rPr lang="en-US" dirty="0"/>
              <a:t> for detecting the outliers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Winsorization</a:t>
            </a:r>
            <a:r>
              <a:rPr lang="en-US" dirty="0"/>
              <a:t> for limiting the effects of outliers</a:t>
            </a:r>
          </a:p>
          <a:p>
            <a:endParaRPr lang="en-US" sz="179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526D5A-7853-4FA9-9460-AEE2A275F648}"/>
              </a:ext>
            </a:extLst>
          </p:cNvPr>
          <p:cNvSpPr txBox="1"/>
          <p:nvPr/>
        </p:nvSpPr>
        <p:spPr>
          <a:xfrm>
            <a:off x="1522412" y="1634871"/>
            <a:ext cx="26670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Data Cleaning</a:t>
            </a:r>
          </a:p>
        </p:txBody>
      </p:sp>
      <p:pic>
        <p:nvPicPr>
          <p:cNvPr id="2050" name="Picture 2" descr="Icon request: fa-clean · Issue #11632 · FortAwesome/Font-Awesome ...">
            <a:extLst>
              <a:ext uri="{FF2B5EF4-FFF2-40B4-BE49-F238E27FC236}">
                <a16:creationId xmlns:a16="http://schemas.microsoft.com/office/drawing/2014/main" id="{207889C4-D86E-4197-B7A1-C58FCF61F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97" y="4696066"/>
            <a:ext cx="1695449" cy="1695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reeform 21">
            <a:extLst>
              <a:ext uri="{FF2B5EF4-FFF2-40B4-BE49-F238E27FC236}">
                <a16:creationId xmlns:a16="http://schemas.microsoft.com/office/drawing/2014/main" id="{5DBF36A4-9394-4857-8D30-6A6561E2061C}"/>
              </a:ext>
            </a:extLst>
          </p:cNvPr>
          <p:cNvSpPr>
            <a:spLocks/>
          </p:cNvSpPr>
          <p:nvPr/>
        </p:nvSpPr>
        <p:spPr bwMode="auto">
          <a:xfrm>
            <a:off x="3494736" y="4722654"/>
            <a:ext cx="1626943" cy="1626943"/>
          </a:xfrm>
          <a:custGeom>
            <a:avLst/>
            <a:gdLst>
              <a:gd name="T0" fmla="*/ 304 w 622"/>
              <a:gd name="T1" fmla="*/ 0 h 622"/>
              <a:gd name="T2" fmla="*/ 240 w 622"/>
              <a:gd name="T3" fmla="*/ 6 h 622"/>
              <a:gd name="T4" fmla="*/ 182 w 622"/>
              <a:gd name="T5" fmla="*/ 26 h 622"/>
              <a:gd name="T6" fmla="*/ 130 w 622"/>
              <a:gd name="T7" fmla="*/ 56 h 622"/>
              <a:gd name="T8" fmla="*/ 86 w 622"/>
              <a:gd name="T9" fmla="*/ 96 h 622"/>
              <a:gd name="T10" fmla="*/ 48 w 622"/>
              <a:gd name="T11" fmla="*/ 142 h 622"/>
              <a:gd name="T12" fmla="*/ 20 w 622"/>
              <a:gd name="T13" fmla="*/ 196 h 622"/>
              <a:gd name="T14" fmla="*/ 4 w 622"/>
              <a:gd name="T15" fmla="*/ 254 h 622"/>
              <a:gd name="T16" fmla="*/ 0 w 622"/>
              <a:gd name="T17" fmla="*/ 318 h 622"/>
              <a:gd name="T18" fmla="*/ 2 w 622"/>
              <a:gd name="T19" fmla="*/ 350 h 622"/>
              <a:gd name="T20" fmla="*/ 16 w 622"/>
              <a:gd name="T21" fmla="*/ 410 h 622"/>
              <a:gd name="T22" fmla="*/ 40 w 622"/>
              <a:gd name="T23" fmla="*/ 464 h 622"/>
              <a:gd name="T24" fmla="*/ 74 w 622"/>
              <a:gd name="T25" fmla="*/ 514 h 622"/>
              <a:gd name="T26" fmla="*/ 118 w 622"/>
              <a:gd name="T27" fmla="*/ 554 h 622"/>
              <a:gd name="T28" fmla="*/ 168 w 622"/>
              <a:gd name="T29" fmla="*/ 588 h 622"/>
              <a:gd name="T30" fmla="*/ 224 w 622"/>
              <a:gd name="T31" fmla="*/ 610 h 622"/>
              <a:gd name="T32" fmla="*/ 286 w 622"/>
              <a:gd name="T33" fmla="*/ 620 h 622"/>
              <a:gd name="T34" fmla="*/ 318 w 622"/>
              <a:gd name="T35" fmla="*/ 622 h 622"/>
              <a:gd name="T36" fmla="*/ 380 w 622"/>
              <a:gd name="T37" fmla="*/ 614 h 622"/>
              <a:gd name="T38" fmla="*/ 438 w 622"/>
              <a:gd name="T39" fmla="*/ 594 h 622"/>
              <a:gd name="T40" fmla="*/ 490 w 622"/>
              <a:gd name="T41" fmla="*/ 564 h 622"/>
              <a:gd name="T42" fmla="*/ 536 w 622"/>
              <a:gd name="T43" fmla="*/ 526 h 622"/>
              <a:gd name="T44" fmla="*/ 572 w 622"/>
              <a:gd name="T45" fmla="*/ 478 h 622"/>
              <a:gd name="T46" fmla="*/ 600 w 622"/>
              <a:gd name="T47" fmla="*/ 426 h 622"/>
              <a:gd name="T48" fmla="*/ 616 w 622"/>
              <a:gd name="T49" fmla="*/ 366 h 622"/>
              <a:gd name="T50" fmla="*/ 622 w 622"/>
              <a:gd name="T51" fmla="*/ 304 h 622"/>
              <a:gd name="T52" fmla="*/ 620 w 622"/>
              <a:gd name="T53" fmla="*/ 272 h 622"/>
              <a:gd name="T54" fmla="*/ 606 w 622"/>
              <a:gd name="T55" fmla="*/ 212 h 622"/>
              <a:gd name="T56" fmla="*/ 580 w 622"/>
              <a:gd name="T57" fmla="*/ 156 h 622"/>
              <a:gd name="T58" fmla="*/ 546 w 622"/>
              <a:gd name="T59" fmla="*/ 108 h 622"/>
              <a:gd name="T60" fmla="*/ 502 w 622"/>
              <a:gd name="T61" fmla="*/ 66 h 622"/>
              <a:gd name="T62" fmla="*/ 452 w 622"/>
              <a:gd name="T63" fmla="*/ 34 h 622"/>
              <a:gd name="T64" fmla="*/ 396 w 622"/>
              <a:gd name="T65" fmla="*/ 12 h 622"/>
              <a:gd name="T66" fmla="*/ 336 w 622"/>
              <a:gd name="T67" fmla="*/ 0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22" h="622">
                <a:moveTo>
                  <a:pt x="304" y="0"/>
                </a:moveTo>
                <a:lnTo>
                  <a:pt x="304" y="0"/>
                </a:lnTo>
                <a:lnTo>
                  <a:pt x="272" y="2"/>
                </a:lnTo>
                <a:lnTo>
                  <a:pt x="240" y="6"/>
                </a:lnTo>
                <a:lnTo>
                  <a:pt x="212" y="16"/>
                </a:lnTo>
                <a:lnTo>
                  <a:pt x="182" y="26"/>
                </a:lnTo>
                <a:lnTo>
                  <a:pt x="156" y="40"/>
                </a:lnTo>
                <a:lnTo>
                  <a:pt x="130" y="56"/>
                </a:lnTo>
                <a:lnTo>
                  <a:pt x="106" y="74"/>
                </a:lnTo>
                <a:lnTo>
                  <a:pt x="86" y="96"/>
                </a:lnTo>
                <a:lnTo>
                  <a:pt x="66" y="118"/>
                </a:lnTo>
                <a:lnTo>
                  <a:pt x="48" y="142"/>
                </a:lnTo>
                <a:lnTo>
                  <a:pt x="34" y="168"/>
                </a:lnTo>
                <a:lnTo>
                  <a:pt x="20" y="196"/>
                </a:lnTo>
                <a:lnTo>
                  <a:pt x="12" y="224"/>
                </a:lnTo>
                <a:lnTo>
                  <a:pt x="4" y="254"/>
                </a:lnTo>
                <a:lnTo>
                  <a:pt x="0" y="286"/>
                </a:lnTo>
                <a:lnTo>
                  <a:pt x="0" y="318"/>
                </a:lnTo>
                <a:lnTo>
                  <a:pt x="0" y="318"/>
                </a:lnTo>
                <a:lnTo>
                  <a:pt x="2" y="350"/>
                </a:lnTo>
                <a:lnTo>
                  <a:pt x="6" y="380"/>
                </a:lnTo>
                <a:lnTo>
                  <a:pt x="16" y="410"/>
                </a:lnTo>
                <a:lnTo>
                  <a:pt x="26" y="438"/>
                </a:lnTo>
                <a:lnTo>
                  <a:pt x="40" y="464"/>
                </a:lnTo>
                <a:lnTo>
                  <a:pt x="56" y="490"/>
                </a:lnTo>
                <a:lnTo>
                  <a:pt x="74" y="514"/>
                </a:lnTo>
                <a:lnTo>
                  <a:pt x="96" y="536"/>
                </a:lnTo>
                <a:lnTo>
                  <a:pt x="118" y="554"/>
                </a:lnTo>
                <a:lnTo>
                  <a:pt x="142" y="572"/>
                </a:lnTo>
                <a:lnTo>
                  <a:pt x="168" y="588"/>
                </a:lnTo>
                <a:lnTo>
                  <a:pt x="196" y="600"/>
                </a:lnTo>
                <a:lnTo>
                  <a:pt x="224" y="610"/>
                </a:lnTo>
                <a:lnTo>
                  <a:pt x="254" y="616"/>
                </a:lnTo>
                <a:lnTo>
                  <a:pt x="286" y="620"/>
                </a:lnTo>
                <a:lnTo>
                  <a:pt x="318" y="622"/>
                </a:lnTo>
                <a:lnTo>
                  <a:pt x="318" y="622"/>
                </a:lnTo>
                <a:lnTo>
                  <a:pt x="350" y="620"/>
                </a:lnTo>
                <a:lnTo>
                  <a:pt x="380" y="614"/>
                </a:lnTo>
                <a:lnTo>
                  <a:pt x="410" y="606"/>
                </a:lnTo>
                <a:lnTo>
                  <a:pt x="438" y="594"/>
                </a:lnTo>
                <a:lnTo>
                  <a:pt x="464" y="580"/>
                </a:lnTo>
                <a:lnTo>
                  <a:pt x="490" y="564"/>
                </a:lnTo>
                <a:lnTo>
                  <a:pt x="514" y="546"/>
                </a:lnTo>
                <a:lnTo>
                  <a:pt x="536" y="526"/>
                </a:lnTo>
                <a:lnTo>
                  <a:pt x="554" y="502"/>
                </a:lnTo>
                <a:lnTo>
                  <a:pt x="572" y="478"/>
                </a:lnTo>
                <a:lnTo>
                  <a:pt x="588" y="452"/>
                </a:lnTo>
                <a:lnTo>
                  <a:pt x="600" y="426"/>
                </a:lnTo>
                <a:lnTo>
                  <a:pt x="610" y="396"/>
                </a:lnTo>
                <a:lnTo>
                  <a:pt x="616" y="366"/>
                </a:lnTo>
                <a:lnTo>
                  <a:pt x="620" y="336"/>
                </a:lnTo>
                <a:lnTo>
                  <a:pt x="622" y="304"/>
                </a:lnTo>
                <a:lnTo>
                  <a:pt x="622" y="304"/>
                </a:lnTo>
                <a:lnTo>
                  <a:pt x="620" y="272"/>
                </a:lnTo>
                <a:lnTo>
                  <a:pt x="614" y="240"/>
                </a:lnTo>
                <a:lnTo>
                  <a:pt x="606" y="212"/>
                </a:lnTo>
                <a:lnTo>
                  <a:pt x="594" y="182"/>
                </a:lnTo>
                <a:lnTo>
                  <a:pt x="580" y="156"/>
                </a:lnTo>
                <a:lnTo>
                  <a:pt x="564" y="130"/>
                </a:lnTo>
                <a:lnTo>
                  <a:pt x="546" y="108"/>
                </a:lnTo>
                <a:lnTo>
                  <a:pt x="526" y="86"/>
                </a:lnTo>
                <a:lnTo>
                  <a:pt x="502" y="66"/>
                </a:lnTo>
                <a:lnTo>
                  <a:pt x="478" y="48"/>
                </a:lnTo>
                <a:lnTo>
                  <a:pt x="452" y="34"/>
                </a:lnTo>
                <a:lnTo>
                  <a:pt x="424" y="20"/>
                </a:lnTo>
                <a:lnTo>
                  <a:pt x="396" y="12"/>
                </a:lnTo>
                <a:lnTo>
                  <a:pt x="366" y="4"/>
                </a:lnTo>
                <a:lnTo>
                  <a:pt x="336" y="0"/>
                </a:lnTo>
                <a:lnTo>
                  <a:pt x="30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ctr" anchorCtr="0" compatLnSpc="1">
            <a:prstTxWarp prst="textNoShape">
              <a:avLst/>
            </a:prstTxWarp>
          </a:bodyPr>
          <a:lstStyle/>
          <a:p>
            <a:pPr algn="ctr" defTabSz="914126"/>
            <a:r>
              <a:rPr lang="en-US" sz="4800" dirty="0">
                <a:solidFill>
                  <a:prstClr val="black"/>
                </a:solidFill>
                <a:latin typeface="Calibri" panose="020F0502020204030204"/>
              </a:rPr>
              <a:t>1</a:t>
            </a:r>
            <a:endParaRPr lang="en-US" sz="44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0686925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2188628"/>
            <a:ext cx="4416552" cy="762000"/>
          </a:xfrm>
        </p:spPr>
        <p:txBody>
          <a:bodyPr/>
          <a:lstStyle/>
          <a:p>
            <a:r>
              <a:rPr lang="en-US" dirty="0"/>
              <a:t>Boxplot Before </a:t>
            </a:r>
            <a:r>
              <a:rPr lang="en-US" dirty="0" err="1"/>
              <a:t>Winsorization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2188628"/>
            <a:ext cx="4416552" cy="762000"/>
          </a:xfrm>
        </p:spPr>
        <p:txBody>
          <a:bodyPr/>
          <a:lstStyle/>
          <a:p>
            <a:r>
              <a:rPr lang="en-US" dirty="0"/>
              <a:t>Boxplot After </a:t>
            </a:r>
            <a:r>
              <a:rPr lang="en-US" dirty="0" err="1"/>
              <a:t>Winsorization</a:t>
            </a:r>
            <a:endParaRPr lang="en-US" dirty="0"/>
          </a:p>
        </p:txBody>
      </p:sp>
      <p:pic>
        <p:nvPicPr>
          <p:cNvPr id="14" name="Content Placeholder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C44FFB-87A2-48DA-A27B-177229DB00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3" y="2971800"/>
            <a:ext cx="4416425" cy="3090345"/>
          </a:xfrm>
        </p:spPr>
      </p:pic>
      <p:pic>
        <p:nvPicPr>
          <p:cNvPr id="18" name="Content Placeholder 1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3A0AC22-6784-4DA4-A351-124AEE344D2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860" y="2971800"/>
            <a:ext cx="4416425" cy="3090344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E48F3A5-829B-4B56-8365-69DB45C4DF71}"/>
              </a:ext>
            </a:extLst>
          </p:cNvPr>
          <p:cNvSpPr txBox="1"/>
          <p:nvPr/>
        </p:nvSpPr>
        <p:spPr>
          <a:xfrm>
            <a:off x="1522412" y="1634871"/>
            <a:ext cx="70104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Data Cleaning / Box plot of  target variable death rate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4B3FF0F-FE0F-4509-93C2-134399780898}"/>
              </a:ext>
            </a:extLst>
          </p:cNvPr>
          <p:cNvSpPr txBox="1">
            <a:spLocks/>
          </p:cNvSpPr>
          <p:nvPr/>
        </p:nvSpPr>
        <p:spPr>
          <a:xfrm>
            <a:off x="3730562" y="6096000"/>
            <a:ext cx="4416552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 outliers after </a:t>
            </a:r>
            <a:r>
              <a:rPr lang="en-US" dirty="0" err="1"/>
              <a:t>winsorization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9268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19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5175747" y="-5042107"/>
            <a:ext cx="10279559" cy="10086000"/>
            <a:chOff x="2976563" y="368300"/>
            <a:chExt cx="6238875" cy="6121400"/>
          </a:xfrm>
        </p:grpSpPr>
        <p:grpSp>
          <p:nvGrpSpPr>
            <p:cNvPr id="5" name="Group 4"/>
            <p:cNvGrpSpPr/>
            <p:nvPr/>
          </p:nvGrpSpPr>
          <p:grpSpPr>
            <a:xfrm>
              <a:off x="3484563" y="368300"/>
              <a:ext cx="2627313" cy="3021013"/>
              <a:chOff x="3484563" y="368300"/>
              <a:chExt cx="2627313" cy="3021013"/>
            </a:xfrm>
          </p:grpSpPr>
          <p:sp>
            <p:nvSpPr>
              <p:cNvPr id="18" name="Freeform 7"/>
              <p:cNvSpPr>
                <a:spLocks/>
              </p:cNvSpPr>
              <p:nvPr/>
            </p:nvSpPr>
            <p:spPr bwMode="auto">
              <a:xfrm>
                <a:off x="3484563" y="803275"/>
                <a:ext cx="2627313" cy="2586038"/>
              </a:xfrm>
              <a:custGeom>
                <a:avLst/>
                <a:gdLst>
                  <a:gd name="T0" fmla="*/ 582 w 1655"/>
                  <a:gd name="T1" fmla="*/ 1621 h 1629"/>
                  <a:gd name="T2" fmla="*/ 592 w 1655"/>
                  <a:gd name="T3" fmla="*/ 1517 h 1629"/>
                  <a:gd name="T4" fmla="*/ 610 w 1655"/>
                  <a:gd name="T5" fmla="*/ 1417 h 1629"/>
                  <a:gd name="T6" fmla="*/ 638 w 1655"/>
                  <a:gd name="T7" fmla="*/ 1321 h 1629"/>
                  <a:gd name="T8" fmla="*/ 675 w 1655"/>
                  <a:gd name="T9" fmla="*/ 1229 h 1629"/>
                  <a:gd name="T10" fmla="*/ 719 w 1655"/>
                  <a:gd name="T11" fmla="*/ 1139 h 1629"/>
                  <a:gd name="T12" fmla="*/ 771 w 1655"/>
                  <a:gd name="T13" fmla="*/ 1057 h 1629"/>
                  <a:gd name="T14" fmla="*/ 829 w 1655"/>
                  <a:gd name="T15" fmla="*/ 977 h 1629"/>
                  <a:gd name="T16" fmla="*/ 895 w 1655"/>
                  <a:gd name="T17" fmla="*/ 905 h 1629"/>
                  <a:gd name="T18" fmla="*/ 965 w 1655"/>
                  <a:gd name="T19" fmla="*/ 837 h 1629"/>
                  <a:gd name="T20" fmla="*/ 1043 w 1655"/>
                  <a:gd name="T21" fmla="*/ 777 h 1629"/>
                  <a:gd name="T22" fmla="*/ 1125 w 1655"/>
                  <a:gd name="T23" fmla="*/ 723 h 1629"/>
                  <a:gd name="T24" fmla="*/ 1211 w 1655"/>
                  <a:gd name="T25" fmla="*/ 678 h 1629"/>
                  <a:gd name="T26" fmla="*/ 1303 w 1655"/>
                  <a:gd name="T27" fmla="*/ 640 h 1629"/>
                  <a:gd name="T28" fmla="*/ 1399 w 1655"/>
                  <a:gd name="T29" fmla="*/ 610 h 1629"/>
                  <a:gd name="T30" fmla="*/ 1497 w 1655"/>
                  <a:gd name="T31" fmla="*/ 588 h 1629"/>
                  <a:gd name="T32" fmla="*/ 1599 w 1655"/>
                  <a:gd name="T33" fmla="*/ 576 h 1629"/>
                  <a:gd name="T34" fmla="*/ 1583 w 1655"/>
                  <a:gd name="T35" fmla="*/ 0 h 1629"/>
                  <a:gd name="T36" fmla="*/ 1503 w 1655"/>
                  <a:gd name="T37" fmla="*/ 6 h 1629"/>
                  <a:gd name="T38" fmla="*/ 1345 w 1655"/>
                  <a:gd name="T39" fmla="*/ 30 h 1629"/>
                  <a:gd name="T40" fmla="*/ 1191 w 1655"/>
                  <a:gd name="T41" fmla="*/ 68 h 1629"/>
                  <a:gd name="T42" fmla="*/ 1043 w 1655"/>
                  <a:gd name="T43" fmla="*/ 120 h 1629"/>
                  <a:gd name="T44" fmla="*/ 903 w 1655"/>
                  <a:gd name="T45" fmla="*/ 186 h 1629"/>
                  <a:gd name="T46" fmla="*/ 771 w 1655"/>
                  <a:gd name="T47" fmla="*/ 264 h 1629"/>
                  <a:gd name="T48" fmla="*/ 644 w 1655"/>
                  <a:gd name="T49" fmla="*/ 352 h 1629"/>
                  <a:gd name="T50" fmla="*/ 528 w 1655"/>
                  <a:gd name="T51" fmla="*/ 452 h 1629"/>
                  <a:gd name="T52" fmla="*/ 422 w 1655"/>
                  <a:gd name="T53" fmla="*/ 560 h 1629"/>
                  <a:gd name="T54" fmla="*/ 324 w 1655"/>
                  <a:gd name="T55" fmla="*/ 680 h 1629"/>
                  <a:gd name="T56" fmla="*/ 240 w 1655"/>
                  <a:gd name="T57" fmla="*/ 807 h 1629"/>
                  <a:gd name="T58" fmla="*/ 166 w 1655"/>
                  <a:gd name="T59" fmla="*/ 941 h 1629"/>
                  <a:gd name="T60" fmla="*/ 104 w 1655"/>
                  <a:gd name="T61" fmla="*/ 1085 h 1629"/>
                  <a:gd name="T62" fmla="*/ 58 w 1655"/>
                  <a:gd name="T63" fmla="*/ 1233 h 1629"/>
                  <a:gd name="T64" fmla="*/ 24 w 1655"/>
                  <a:gd name="T65" fmla="*/ 1389 h 1629"/>
                  <a:gd name="T66" fmla="*/ 4 w 1655"/>
                  <a:gd name="T67" fmla="*/ 1549 h 1629"/>
                  <a:gd name="T68" fmla="*/ 310 w 1655"/>
                  <a:gd name="T69" fmla="*/ 1565 h 1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55" h="1629">
                    <a:moveTo>
                      <a:pt x="582" y="1621"/>
                    </a:moveTo>
                    <a:lnTo>
                      <a:pt x="582" y="1621"/>
                    </a:lnTo>
                    <a:lnTo>
                      <a:pt x="586" y="1569"/>
                    </a:lnTo>
                    <a:lnTo>
                      <a:pt x="592" y="1517"/>
                    </a:lnTo>
                    <a:lnTo>
                      <a:pt x="600" y="1467"/>
                    </a:lnTo>
                    <a:lnTo>
                      <a:pt x="610" y="1417"/>
                    </a:lnTo>
                    <a:lnTo>
                      <a:pt x="624" y="1369"/>
                    </a:lnTo>
                    <a:lnTo>
                      <a:pt x="638" y="1321"/>
                    </a:lnTo>
                    <a:lnTo>
                      <a:pt x="656" y="1275"/>
                    </a:lnTo>
                    <a:lnTo>
                      <a:pt x="675" y="1229"/>
                    </a:lnTo>
                    <a:lnTo>
                      <a:pt x="697" y="1183"/>
                    </a:lnTo>
                    <a:lnTo>
                      <a:pt x="719" y="1139"/>
                    </a:lnTo>
                    <a:lnTo>
                      <a:pt x="745" y="1097"/>
                    </a:lnTo>
                    <a:lnTo>
                      <a:pt x="771" y="1057"/>
                    </a:lnTo>
                    <a:lnTo>
                      <a:pt x="799" y="1017"/>
                    </a:lnTo>
                    <a:lnTo>
                      <a:pt x="829" y="977"/>
                    </a:lnTo>
                    <a:lnTo>
                      <a:pt x="861" y="941"/>
                    </a:lnTo>
                    <a:lnTo>
                      <a:pt x="895" y="905"/>
                    </a:lnTo>
                    <a:lnTo>
                      <a:pt x="929" y="871"/>
                    </a:lnTo>
                    <a:lnTo>
                      <a:pt x="965" y="837"/>
                    </a:lnTo>
                    <a:lnTo>
                      <a:pt x="1003" y="807"/>
                    </a:lnTo>
                    <a:lnTo>
                      <a:pt x="1043" y="777"/>
                    </a:lnTo>
                    <a:lnTo>
                      <a:pt x="1083" y="749"/>
                    </a:lnTo>
                    <a:lnTo>
                      <a:pt x="1125" y="723"/>
                    </a:lnTo>
                    <a:lnTo>
                      <a:pt x="1167" y="699"/>
                    </a:lnTo>
                    <a:lnTo>
                      <a:pt x="1211" y="678"/>
                    </a:lnTo>
                    <a:lnTo>
                      <a:pt x="1257" y="658"/>
                    </a:lnTo>
                    <a:lnTo>
                      <a:pt x="1303" y="640"/>
                    </a:lnTo>
                    <a:lnTo>
                      <a:pt x="1351" y="624"/>
                    </a:lnTo>
                    <a:lnTo>
                      <a:pt x="1399" y="610"/>
                    </a:lnTo>
                    <a:lnTo>
                      <a:pt x="1447" y="598"/>
                    </a:lnTo>
                    <a:lnTo>
                      <a:pt x="1497" y="588"/>
                    </a:lnTo>
                    <a:lnTo>
                      <a:pt x="1549" y="580"/>
                    </a:lnTo>
                    <a:lnTo>
                      <a:pt x="1599" y="576"/>
                    </a:lnTo>
                    <a:lnTo>
                      <a:pt x="1655" y="308"/>
                    </a:lnTo>
                    <a:lnTo>
                      <a:pt x="1583" y="0"/>
                    </a:lnTo>
                    <a:lnTo>
                      <a:pt x="1583" y="0"/>
                    </a:lnTo>
                    <a:lnTo>
                      <a:pt x="1503" y="6"/>
                    </a:lnTo>
                    <a:lnTo>
                      <a:pt x="1423" y="16"/>
                    </a:lnTo>
                    <a:lnTo>
                      <a:pt x="1345" y="30"/>
                    </a:lnTo>
                    <a:lnTo>
                      <a:pt x="1267" y="48"/>
                    </a:lnTo>
                    <a:lnTo>
                      <a:pt x="1191" y="68"/>
                    </a:lnTo>
                    <a:lnTo>
                      <a:pt x="1117" y="94"/>
                    </a:lnTo>
                    <a:lnTo>
                      <a:pt x="1043" y="120"/>
                    </a:lnTo>
                    <a:lnTo>
                      <a:pt x="973" y="152"/>
                    </a:lnTo>
                    <a:lnTo>
                      <a:pt x="903" y="186"/>
                    </a:lnTo>
                    <a:lnTo>
                      <a:pt x="835" y="222"/>
                    </a:lnTo>
                    <a:lnTo>
                      <a:pt x="771" y="264"/>
                    </a:lnTo>
                    <a:lnTo>
                      <a:pt x="707" y="306"/>
                    </a:lnTo>
                    <a:lnTo>
                      <a:pt x="644" y="352"/>
                    </a:lnTo>
                    <a:lnTo>
                      <a:pt x="584" y="400"/>
                    </a:lnTo>
                    <a:lnTo>
                      <a:pt x="528" y="452"/>
                    </a:lnTo>
                    <a:lnTo>
                      <a:pt x="474" y="504"/>
                    </a:lnTo>
                    <a:lnTo>
                      <a:pt x="422" y="560"/>
                    </a:lnTo>
                    <a:lnTo>
                      <a:pt x="372" y="620"/>
                    </a:lnTo>
                    <a:lnTo>
                      <a:pt x="324" y="680"/>
                    </a:lnTo>
                    <a:lnTo>
                      <a:pt x="280" y="741"/>
                    </a:lnTo>
                    <a:lnTo>
                      <a:pt x="240" y="807"/>
                    </a:lnTo>
                    <a:lnTo>
                      <a:pt x="202" y="873"/>
                    </a:lnTo>
                    <a:lnTo>
                      <a:pt x="166" y="941"/>
                    </a:lnTo>
                    <a:lnTo>
                      <a:pt x="134" y="1013"/>
                    </a:lnTo>
                    <a:lnTo>
                      <a:pt x="104" y="1085"/>
                    </a:lnTo>
                    <a:lnTo>
                      <a:pt x="80" y="1159"/>
                    </a:lnTo>
                    <a:lnTo>
                      <a:pt x="58" y="1233"/>
                    </a:lnTo>
                    <a:lnTo>
                      <a:pt x="38" y="1311"/>
                    </a:lnTo>
                    <a:lnTo>
                      <a:pt x="24" y="1389"/>
                    </a:lnTo>
                    <a:lnTo>
                      <a:pt x="12" y="1467"/>
                    </a:lnTo>
                    <a:lnTo>
                      <a:pt x="4" y="1549"/>
                    </a:lnTo>
                    <a:lnTo>
                      <a:pt x="0" y="1629"/>
                    </a:lnTo>
                    <a:lnTo>
                      <a:pt x="310" y="1565"/>
                    </a:lnTo>
                    <a:lnTo>
                      <a:pt x="582" y="162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9" name="Freeform 9"/>
              <p:cNvSpPr>
                <a:spLocks/>
              </p:cNvSpPr>
              <p:nvPr/>
            </p:nvSpPr>
            <p:spPr bwMode="auto">
              <a:xfrm>
                <a:off x="4927601" y="368300"/>
                <a:ext cx="987425" cy="987425"/>
              </a:xfrm>
              <a:custGeom>
                <a:avLst/>
                <a:gdLst>
                  <a:gd name="T0" fmla="*/ 304 w 622"/>
                  <a:gd name="T1" fmla="*/ 0 h 622"/>
                  <a:gd name="T2" fmla="*/ 242 w 622"/>
                  <a:gd name="T3" fmla="*/ 8 h 622"/>
                  <a:gd name="T4" fmla="*/ 184 w 622"/>
                  <a:gd name="T5" fmla="*/ 26 h 622"/>
                  <a:gd name="T6" fmla="*/ 132 w 622"/>
                  <a:gd name="T7" fmla="*/ 56 h 622"/>
                  <a:gd name="T8" fmla="*/ 86 w 622"/>
                  <a:gd name="T9" fmla="*/ 96 h 622"/>
                  <a:gd name="T10" fmla="*/ 50 w 622"/>
                  <a:gd name="T11" fmla="*/ 142 h 622"/>
                  <a:gd name="T12" fmla="*/ 22 w 622"/>
                  <a:gd name="T13" fmla="*/ 196 h 622"/>
                  <a:gd name="T14" fmla="*/ 6 w 622"/>
                  <a:gd name="T15" fmla="*/ 254 h 622"/>
                  <a:gd name="T16" fmla="*/ 0 w 622"/>
                  <a:gd name="T17" fmla="*/ 318 h 622"/>
                  <a:gd name="T18" fmla="*/ 2 w 622"/>
                  <a:gd name="T19" fmla="*/ 350 h 622"/>
                  <a:gd name="T20" fmla="*/ 16 w 622"/>
                  <a:gd name="T21" fmla="*/ 410 h 622"/>
                  <a:gd name="T22" fmla="*/ 42 w 622"/>
                  <a:gd name="T23" fmla="*/ 466 h 622"/>
                  <a:gd name="T24" fmla="*/ 76 w 622"/>
                  <a:gd name="T25" fmla="*/ 514 h 622"/>
                  <a:gd name="T26" fmla="*/ 120 w 622"/>
                  <a:gd name="T27" fmla="*/ 556 h 622"/>
                  <a:gd name="T28" fmla="*/ 170 w 622"/>
                  <a:gd name="T29" fmla="*/ 588 h 622"/>
                  <a:gd name="T30" fmla="*/ 226 w 622"/>
                  <a:gd name="T31" fmla="*/ 610 h 622"/>
                  <a:gd name="T32" fmla="*/ 286 w 622"/>
                  <a:gd name="T33" fmla="*/ 620 h 622"/>
                  <a:gd name="T34" fmla="*/ 318 w 622"/>
                  <a:gd name="T35" fmla="*/ 622 h 622"/>
                  <a:gd name="T36" fmla="*/ 382 w 622"/>
                  <a:gd name="T37" fmla="*/ 614 h 622"/>
                  <a:gd name="T38" fmla="*/ 440 w 622"/>
                  <a:gd name="T39" fmla="*/ 594 h 622"/>
                  <a:gd name="T40" fmla="*/ 492 w 622"/>
                  <a:gd name="T41" fmla="*/ 564 h 622"/>
                  <a:gd name="T42" fmla="*/ 536 w 622"/>
                  <a:gd name="T43" fmla="*/ 526 h 622"/>
                  <a:gd name="T44" fmla="*/ 574 w 622"/>
                  <a:gd name="T45" fmla="*/ 478 h 622"/>
                  <a:gd name="T46" fmla="*/ 602 w 622"/>
                  <a:gd name="T47" fmla="*/ 426 h 622"/>
                  <a:gd name="T48" fmla="*/ 618 w 622"/>
                  <a:gd name="T49" fmla="*/ 366 h 622"/>
                  <a:gd name="T50" fmla="*/ 622 w 622"/>
                  <a:gd name="T51" fmla="*/ 304 h 622"/>
                  <a:gd name="T52" fmla="*/ 620 w 622"/>
                  <a:gd name="T53" fmla="*/ 272 h 622"/>
                  <a:gd name="T54" fmla="*/ 606 w 622"/>
                  <a:gd name="T55" fmla="*/ 212 h 622"/>
                  <a:gd name="T56" fmla="*/ 582 w 622"/>
                  <a:gd name="T57" fmla="*/ 156 h 622"/>
                  <a:gd name="T58" fmla="*/ 548 w 622"/>
                  <a:gd name="T59" fmla="*/ 108 h 622"/>
                  <a:gd name="T60" fmla="*/ 504 w 622"/>
                  <a:gd name="T61" fmla="*/ 66 h 622"/>
                  <a:gd name="T62" fmla="*/ 454 w 622"/>
                  <a:gd name="T63" fmla="*/ 34 h 622"/>
                  <a:gd name="T64" fmla="*/ 398 w 622"/>
                  <a:gd name="T65" fmla="*/ 12 h 622"/>
                  <a:gd name="T66" fmla="*/ 336 w 622"/>
                  <a:gd name="T67" fmla="*/ 0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22" h="622">
                    <a:moveTo>
                      <a:pt x="304" y="0"/>
                    </a:moveTo>
                    <a:lnTo>
                      <a:pt x="304" y="0"/>
                    </a:lnTo>
                    <a:lnTo>
                      <a:pt x="272" y="2"/>
                    </a:lnTo>
                    <a:lnTo>
                      <a:pt x="242" y="8"/>
                    </a:lnTo>
                    <a:lnTo>
                      <a:pt x="212" y="16"/>
                    </a:lnTo>
                    <a:lnTo>
                      <a:pt x="184" y="26"/>
                    </a:lnTo>
                    <a:lnTo>
                      <a:pt x="158" y="40"/>
                    </a:lnTo>
                    <a:lnTo>
                      <a:pt x="132" y="56"/>
                    </a:lnTo>
                    <a:lnTo>
                      <a:pt x="108" y="74"/>
                    </a:lnTo>
                    <a:lnTo>
                      <a:pt x="86" y="96"/>
                    </a:lnTo>
                    <a:lnTo>
                      <a:pt x="68" y="118"/>
                    </a:lnTo>
                    <a:lnTo>
                      <a:pt x="50" y="142"/>
                    </a:lnTo>
                    <a:lnTo>
                      <a:pt x="34" y="168"/>
                    </a:lnTo>
                    <a:lnTo>
                      <a:pt x="22" y="196"/>
                    </a:lnTo>
                    <a:lnTo>
                      <a:pt x="12" y="224"/>
                    </a:lnTo>
                    <a:lnTo>
                      <a:pt x="6" y="254"/>
                    </a:lnTo>
                    <a:lnTo>
                      <a:pt x="2" y="286"/>
                    </a:lnTo>
                    <a:lnTo>
                      <a:pt x="0" y="318"/>
                    </a:lnTo>
                    <a:lnTo>
                      <a:pt x="0" y="318"/>
                    </a:lnTo>
                    <a:lnTo>
                      <a:pt x="2" y="350"/>
                    </a:lnTo>
                    <a:lnTo>
                      <a:pt x="8" y="380"/>
                    </a:lnTo>
                    <a:lnTo>
                      <a:pt x="16" y="410"/>
                    </a:lnTo>
                    <a:lnTo>
                      <a:pt x="28" y="438"/>
                    </a:lnTo>
                    <a:lnTo>
                      <a:pt x="42" y="466"/>
                    </a:lnTo>
                    <a:lnTo>
                      <a:pt x="58" y="490"/>
                    </a:lnTo>
                    <a:lnTo>
                      <a:pt x="76" y="514"/>
                    </a:lnTo>
                    <a:lnTo>
                      <a:pt x="96" y="536"/>
                    </a:lnTo>
                    <a:lnTo>
                      <a:pt x="120" y="556"/>
                    </a:lnTo>
                    <a:lnTo>
                      <a:pt x="144" y="572"/>
                    </a:lnTo>
                    <a:lnTo>
                      <a:pt x="170" y="588"/>
                    </a:lnTo>
                    <a:lnTo>
                      <a:pt x="198" y="600"/>
                    </a:lnTo>
                    <a:lnTo>
                      <a:pt x="226" y="610"/>
                    </a:lnTo>
                    <a:lnTo>
                      <a:pt x="256" y="616"/>
                    </a:lnTo>
                    <a:lnTo>
                      <a:pt x="286" y="620"/>
                    </a:lnTo>
                    <a:lnTo>
                      <a:pt x="318" y="622"/>
                    </a:lnTo>
                    <a:lnTo>
                      <a:pt x="318" y="622"/>
                    </a:lnTo>
                    <a:lnTo>
                      <a:pt x="350" y="620"/>
                    </a:lnTo>
                    <a:lnTo>
                      <a:pt x="382" y="614"/>
                    </a:lnTo>
                    <a:lnTo>
                      <a:pt x="410" y="606"/>
                    </a:lnTo>
                    <a:lnTo>
                      <a:pt x="440" y="594"/>
                    </a:lnTo>
                    <a:lnTo>
                      <a:pt x="466" y="580"/>
                    </a:lnTo>
                    <a:lnTo>
                      <a:pt x="492" y="564"/>
                    </a:lnTo>
                    <a:lnTo>
                      <a:pt x="516" y="546"/>
                    </a:lnTo>
                    <a:lnTo>
                      <a:pt x="536" y="526"/>
                    </a:lnTo>
                    <a:lnTo>
                      <a:pt x="556" y="504"/>
                    </a:lnTo>
                    <a:lnTo>
                      <a:pt x="574" y="478"/>
                    </a:lnTo>
                    <a:lnTo>
                      <a:pt x="588" y="452"/>
                    </a:lnTo>
                    <a:lnTo>
                      <a:pt x="602" y="426"/>
                    </a:lnTo>
                    <a:lnTo>
                      <a:pt x="610" y="396"/>
                    </a:lnTo>
                    <a:lnTo>
                      <a:pt x="618" y="366"/>
                    </a:lnTo>
                    <a:lnTo>
                      <a:pt x="622" y="336"/>
                    </a:lnTo>
                    <a:lnTo>
                      <a:pt x="622" y="304"/>
                    </a:lnTo>
                    <a:lnTo>
                      <a:pt x="622" y="304"/>
                    </a:lnTo>
                    <a:lnTo>
                      <a:pt x="620" y="272"/>
                    </a:lnTo>
                    <a:lnTo>
                      <a:pt x="616" y="242"/>
                    </a:lnTo>
                    <a:lnTo>
                      <a:pt x="606" y="212"/>
                    </a:lnTo>
                    <a:lnTo>
                      <a:pt x="596" y="184"/>
                    </a:lnTo>
                    <a:lnTo>
                      <a:pt x="582" y="156"/>
                    </a:lnTo>
                    <a:lnTo>
                      <a:pt x="566" y="130"/>
                    </a:lnTo>
                    <a:lnTo>
                      <a:pt x="548" y="108"/>
                    </a:lnTo>
                    <a:lnTo>
                      <a:pt x="526" y="86"/>
                    </a:lnTo>
                    <a:lnTo>
                      <a:pt x="504" y="66"/>
                    </a:lnTo>
                    <a:lnTo>
                      <a:pt x="480" y="48"/>
                    </a:lnTo>
                    <a:lnTo>
                      <a:pt x="454" y="34"/>
                    </a:lnTo>
                    <a:lnTo>
                      <a:pt x="426" y="22"/>
                    </a:lnTo>
                    <a:lnTo>
                      <a:pt x="398" y="12"/>
                    </a:lnTo>
                    <a:lnTo>
                      <a:pt x="368" y="4"/>
                    </a:lnTo>
                    <a:lnTo>
                      <a:pt x="336" y="0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0" name="Freeform 11"/>
              <p:cNvSpPr>
                <a:spLocks/>
              </p:cNvSpPr>
              <p:nvPr/>
            </p:nvSpPr>
            <p:spPr bwMode="auto">
              <a:xfrm>
                <a:off x="5060951" y="501650"/>
                <a:ext cx="720725" cy="720725"/>
              </a:xfrm>
              <a:custGeom>
                <a:avLst/>
                <a:gdLst>
                  <a:gd name="T0" fmla="*/ 222 w 454"/>
                  <a:gd name="T1" fmla="*/ 0 h 454"/>
                  <a:gd name="T2" fmla="*/ 178 w 454"/>
                  <a:gd name="T3" fmla="*/ 6 h 454"/>
                  <a:gd name="T4" fmla="*/ 134 w 454"/>
                  <a:gd name="T5" fmla="*/ 20 h 454"/>
                  <a:gd name="T6" fmla="*/ 96 w 454"/>
                  <a:gd name="T7" fmla="*/ 42 h 454"/>
                  <a:gd name="T8" fmla="*/ 64 w 454"/>
                  <a:gd name="T9" fmla="*/ 70 h 454"/>
                  <a:gd name="T10" fmla="*/ 36 w 454"/>
                  <a:gd name="T11" fmla="*/ 104 h 454"/>
                  <a:gd name="T12" fmla="*/ 16 w 454"/>
                  <a:gd name="T13" fmla="*/ 144 h 454"/>
                  <a:gd name="T14" fmla="*/ 4 w 454"/>
                  <a:gd name="T15" fmla="*/ 186 h 454"/>
                  <a:gd name="T16" fmla="*/ 0 w 454"/>
                  <a:gd name="T17" fmla="*/ 232 h 454"/>
                  <a:gd name="T18" fmla="*/ 2 w 454"/>
                  <a:gd name="T19" fmla="*/ 254 h 454"/>
                  <a:gd name="T20" fmla="*/ 12 w 454"/>
                  <a:gd name="T21" fmla="*/ 298 h 454"/>
                  <a:gd name="T22" fmla="*/ 30 w 454"/>
                  <a:gd name="T23" fmla="*/ 340 h 454"/>
                  <a:gd name="T24" fmla="*/ 56 w 454"/>
                  <a:gd name="T25" fmla="*/ 374 h 454"/>
                  <a:gd name="T26" fmla="*/ 88 w 454"/>
                  <a:gd name="T27" fmla="*/ 404 h 454"/>
                  <a:gd name="T28" fmla="*/ 124 w 454"/>
                  <a:gd name="T29" fmla="*/ 428 h 454"/>
                  <a:gd name="T30" fmla="*/ 166 w 454"/>
                  <a:gd name="T31" fmla="*/ 444 h 454"/>
                  <a:gd name="T32" fmla="*/ 210 w 454"/>
                  <a:gd name="T33" fmla="*/ 452 h 454"/>
                  <a:gd name="T34" fmla="*/ 232 w 454"/>
                  <a:gd name="T35" fmla="*/ 454 h 454"/>
                  <a:gd name="T36" fmla="*/ 278 w 454"/>
                  <a:gd name="T37" fmla="*/ 448 h 454"/>
                  <a:gd name="T38" fmla="*/ 320 w 454"/>
                  <a:gd name="T39" fmla="*/ 434 h 454"/>
                  <a:gd name="T40" fmla="*/ 358 w 454"/>
                  <a:gd name="T41" fmla="*/ 412 h 454"/>
                  <a:gd name="T42" fmla="*/ 392 w 454"/>
                  <a:gd name="T43" fmla="*/ 384 h 454"/>
                  <a:gd name="T44" fmla="*/ 418 w 454"/>
                  <a:gd name="T45" fmla="*/ 350 h 454"/>
                  <a:gd name="T46" fmla="*/ 438 w 454"/>
                  <a:gd name="T47" fmla="*/ 310 h 454"/>
                  <a:gd name="T48" fmla="*/ 452 w 454"/>
                  <a:gd name="T49" fmla="*/ 268 h 454"/>
                  <a:gd name="T50" fmla="*/ 454 w 454"/>
                  <a:gd name="T51" fmla="*/ 222 h 454"/>
                  <a:gd name="T52" fmla="*/ 452 w 454"/>
                  <a:gd name="T53" fmla="*/ 198 h 454"/>
                  <a:gd name="T54" fmla="*/ 442 w 454"/>
                  <a:gd name="T55" fmla="*/ 154 h 454"/>
                  <a:gd name="T56" fmla="*/ 424 w 454"/>
                  <a:gd name="T57" fmla="*/ 114 h 454"/>
                  <a:gd name="T58" fmla="*/ 400 w 454"/>
                  <a:gd name="T59" fmla="*/ 78 h 454"/>
                  <a:gd name="T60" fmla="*/ 368 w 454"/>
                  <a:gd name="T61" fmla="*/ 48 h 454"/>
                  <a:gd name="T62" fmla="*/ 332 w 454"/>
                  <a:gd name="T63" fmla="*/ 24 h 454"/>
                  <a:gd name="T64" fmla="*/ 290 w 454"/>
                  <a:gd name="T65" fmla="*/ 8 h 454"/>
                  <a:gd name="T66" fmla="*/ 246 w 454"/>
                  <a:gd name="T67" fmla="*/ 0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54" h="454">
                    <a:moveTo>
                      <a:pt x="222" y="0"/>
                    </a:moveTo>
                    <a:lnTo>
                      <a:pt x="222" y="0"/>
                    </a:lnTo>
                    <a:lnTo>
                      <a:pt x="200" y="2"/>
                    </a:lnTo>
                    <a:lnTo>
                      <a:pt x="178" y="6"/>
                    </a:lnTo>
                    <a:lnTo>
                      <a:pt x="156" y="12"/>
                    </a:lnTo>
                    <a:lnTo>
                      <a:pt x="134" y="20"/>
                    </a:lnTo>
                    <a:lnTo>
                      <a:pt x="116" y="30"/>
                    </a:lnTo>
                    <a:lnTo>
                      <a:pt x="96" y="42"/>
                    </a:lnTo>
                    <a:lnTo>
                      <a:pt x="80" y="54"/>
                    </a:lnTo>
                    <a:lnTo>
                      <a:pt x="64" y="70"/>
                    </a:lnTo>
                    <a:lnTo>
                      <a:pt x="50" y="86"/>
                    </a:lnTo>
                    <a:lnTo>
                      <a:pt x="36" y="104"/>
                    </a:lnTo>
                    <a:lnTo>
                      <a:pt x="26" y="122"/>
                    </a:lnTo>
                    <a:lnTo>
                      <a:pt x="16" y="144"/>
                    </a:lnTo>
                    <a:lnTo>
                      <a:pt x="10" y="164"/>
                    </a:lnTo>
                    <a:lnTo>
                      <a:pt x="4" y="186"/>
                    </a:lnTo>
                    <a:lnTo>
                      <a:pt x="2" y="208"/>
                    </a:lnTo>
                    <a:lnTo>
                      <a:pt x="0" y="232"/>
                    </a:lnTo>
                    <a:lnTo>
                      <a:pt x="0" y="232"/>
                    </a:lnTo>
                    <a:lnTo>
                      <a:pt x="2" y="254"/>
                    </a:lnTo>
                    <a:lnTo>
                      <a:pt x="6" y="278"/>
                    </a:lnTo>
                    <a:lnTo>
                      <a:pt x="12" y="298"/>
                    </a:lnTo>
                    <a:lnTo>
                      <a:pt x="20" y="320"/>
                    </a:lnTo>
                    <a:lnTo>
                      <a:pt x="30" y="340"/>
                    </a:lnTo>
                    <a:lnTo>
                      <a:pt x="42" y="358"/>
                    </a:lnTo>
                    <a:lnTo>
                      <a:pt x="56" y="374"/>
                    </a:lnTo>
                    <a:lnTo>
                      <a:pt x="70" y="390"/>
                    </a:lnTo>
                    <a:lnTo>
                      <a:pt x="88" y="404"/>
                    </a:lnTo>
                    <a:lnTo>
                      <a:pt x="106" y="418"/>
                    </a:lnTo>
                    <a:lnTo>
                      <a:pt x="124" y="428"/>
                    </a:lnTo>
                    <a:lnTo>
                      <a:pt x="144" y="438"/>
                    </a:lnTo>
                    <a:lnTo>
                      <a:pt x="166" y="444"/>
                    </a:lnTo>
                    <a:lnTo>
                      <a:pt x="188" y="450"/>
                    </a:lnTo>
                    <a:lnTo>
                      <a:pt x="210" y="452"/>
                    </a:lnTo>
                    <a:lnTo>
                      <a:pt x="232" y="454"/>
                    </a:lnTo>
                    <a:lnTo>
                      <a:pt x="232" y="454"/>
                    </a:lnTo>
                    <a:lnTo>
                      <a:pt x="256" y="452"/>
                    </a:lnTo>
                    <a:lnTo>
                      <a:pt x="278" y="448"/>
                    </a:lnTo>
                    <a:lnTo>
                      <a:pt x="300" y="442"/>
                    </a:lnTo>
                    <a:lnTo>
                      <a:pt x="320" y="434"/>
                    </a:lnTo>
                    <a:lnTo>
                      <a:pt x="340" y="424"/>
                    </a:lnTo>
                    <a:lnTo>
                      <a:pt x="358" y="412"/>
                    </a:lnTo>
                    <a:lnTo>
                      <a:pt x="376" y="398"/>
                    </a:lnTo>
                    <a:lnTo>
                      <a:pt x="392" y="384"/>
                    </a:lnTo>
                    <a:lnTo>
                      <a:pt x="406" y="366"/>
                    </a:lnTo>
                    <a:lnTo>
                      <a:pt x="418" y="350"/>
                    </a:lnTo>
                    <a:lnTo>
                      <a:pt x="430" y="330"/>
                    </a:lnTo>
                    <a:lnTo>
                      <a:pt x="438" y="310"/>
                    </a:lnTo>
                    <a:lnTo>
                      <a:pt x="446" y="290"/>
                    </a:lnTo>
                    <a:lnTo>
                      <a:pt x="452" y="268"/>
                    </a:lnTo>
                    <a:lnTo>
                      <a:pt x="454" y="244"/>
                    </a:lnTo>
                    <a:lnTo>
                      <a:pt x="454" y="222"/>
                    </a:lnTo>
                    <a:lnTo>
                      <a:pt x="454" y="222"/>
                    </a:lnTo>
                    <a:lnTo>
                      <a:pt x="452" y="198"/>
                    </a:lnTo>
                    <a:lnTo>
                      <a:pt x="448" y="176"/>
                    </a:lnTo>
                    <a:lnTo>
                      <a:pt x="442" y="154"/>
                    </a:lnTo>
                    <a:lnTo>
                      <a:pt x="434" y="134"/>
                    </a:lnTo>
                    <a:lnTo>
                      <a:pt x="424" y="114"/>
                    </a:lnTo>
                    <a:lnTo>
                      <a:pt x="414" y="96"/>
                    </a:lnTo>
                    <a:lnTo>
                      <a:pt x="400" y="78"/>
                    </a:lnTo>
                    <a:lnTo>
                      <a:pt x="384" y="62"/>
                    </a:lnTo>
                    <a:lnTo>
                      <a:pt x="368" y="48"/>
                    </a:lnTo>
                    <a:lnTo>
                      <a:pt x="350" y="36"/>
                    </a:lnTo>
                    <a:lnTo>
                      <a:pt x="332" y="24"/>
                    </a:lnTo>
                    <a:lnTo>
                      <a:pt x="312" y="16"/>
                    </a:lnTo>
                    <a:lnTo>
                      <a:pt x="290" y="8"/>
                    </a:lnTo>
                    <a:lnTo>
                      <a:pt x="268" y="4"/>
                    </a:lnTo>
                    <a:lnTo>
                      <a:pt x="246" y="0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6203951" y="800100"/>
              <a:ext cx="3011487" cy="2608263"/>
              <a:chOff x="6203951" y="800100"/>
              <a:chExt cx="3011487" cy="2608263"/>
            </a:xfrm>
          </p:grpSpPr>
          <p:sp>
            <p:nvSpPr>
              <p:cNvPr id="15" name="Freeform 13"/>
              <p:cNvSpPr>
                <a:spLocks/>
              </p:cNvSpPr>
              <p:nvPr/>
            </p:nvSpPr>
            <p:spPr bwMode="auto">
              <a:xfrm>
                <a:off x="8228013" y="2176463"/>
                <a:ext cx="987425" cy="987425"/>
              </a:xfrm>
              <a:custGeom>
                <a:avLst/>
                <a:gdLst>
                  <a:gd name="T0" fmla="*/ 304 w 622"/>
                  <a:gd name="T1" fmla="*/ 0 h 622"/>
                  <a:gd name="T2" fmla="*/ 242 w 622"/>
                  <a:gd name="T3" fmla="*/ 8 h 622"/>
                  <a:gd name="T4" fmla="*/ 184 w 622"/>
                  <a:gd name="T5" fmla="*/ 26 h 622"/>
                  <a:gd name="T6" fmla="*/ 132 w 622"/>
                  <a:gd name="T7" fmla="*/ 56 h 622"/>
                  <a:gd name="T8" fmla="*/ 86 w 622"/>
                  <a:gd name="T9" fmla="*/ 96 h 622"/>
                  <a:gd name="T10" fmla="*/ 50 w 622"/>
                  <a:gd name="T11" fmla="*/ 142 h 622"/>
                  <a:gd name="T12" fmla="*/ 22 w 622"/>
                  <a:gd name="T13" fmla="*/ 196 h 622"/>
                  <a:gd name="T14" fmla="*/ 6 w 622"/>
                  <a:gd name="T15" fmla="*/ 254 h 622"/>
                  <a:gd name="T16" fmla="*/ 0 w 622"/>
                  <a:gd name="T17" fmla="*/ 318 h 622"/>
                  <a:gd name="T18" fmla="*/ 2 w 622"/>
                  <a:gd name="T19" fmla="*/ 350 h 622"/>
                  <a:gd name="T20" fmla="*/ 16 w 622"/>
                  <a:gd name="T21" fmla="*/ 410 h 622"/>
                  <a:gd name="T22" fmla="*/ 42 w 622"/>
                  <a:gd name="T23" fmla="*/ 466 h 622"/>
                  <a:gd name="T24" fmla="*/ 76 w 622"/>
                  <a:gd name="T25" fmla="*/ 514 h 622"/>
                  <a:gd name="T26" fmla="*/ 120 w 622"/>
                  <a:gd name="T27" fmla="*/ 556 h 622"/>
                  <a:gd name="T28" fmla="*/ 170 w 622"/>
                  <a:gd name="T29" fmla="*/ 588 h 622"/>
                  <a:gd name="T30" fmla="*/ 226 w 622"/>
                  <a:gd name="T31" fmla="*/ 610 h 622"/>
                  <a:gd name="T32" fmla="*/ 286 w 622"/>
                  <a:gd name="T33" fmla="*/ 622 h 622"/>
                  <a:gd name="T34" fmla="*/ 318 w 622"/>
                  <a:gd name="T35" fmla="*/ 622 h 622"/>
                  <a:gd name="T36" fmla="*/ 382 w 622"/>
                  <a:gd name="T37" fmla="*/ 614 h 622"/>
                  <a:gd name="T38" fmla="*/ 440 w 622"/>
                  <a:gd name="T39" fmla="*/ 594 h 622"/>
                  <a:gd name="T40" fmla="*/ 492 w 622"/>
                  <a:gd name="T41" fmla="*/ 564 h 622"/>
                  <a:gd name="T42" fmla="*/ 536 w 622"/>
                  <a:gd name="T43" fmla="*/ 526 h 622"/>
                  <a:gd name="T44" fmla="*/ 574 w 622"/>
                  <a:gd name="T45" fmla="*/ 480 h 622"/>
                  <a:gd name="T46" fmla="*/ 600 w 622"/>
                  <a:gd name="T47" fmla="*/ 426 h 622"/>
                  <a:gd name="T48" fmla="*/ 618 w 622"/>
                  <a:gd name="T49" fmla="*/ 366 h 622"/>
                  <a:gd name="T50" fmla="*/ 622 w 622"/>
                  <a:gd name="T51" fmla="*/ 304 h 622"/>
                  <a:gd name="T52" fmla="*/ 620 w 622"/>
                  <a:gd name="T53" fmla="*/ 272 h 622"/>
                  <a:gd name="T54" fmla="*/ 606 w 622"/>
                  <a:gd name="T55" fmla="*/ 212 h 622"/>
                  <a:gd name="T56" fmla="*/ 582 w 622"/>
                  <a:gd name="T57" fmla="*/ 156 h 622"/>
                  <a:gd name="T58" fmla="*/ 548 w 622"/>
                  <a:gd name="T59" fmla="*/ 108 h 622"/>
                  <a:gd name="T60" fmla="*/ 504 w 622"/>
                  <a:gd name="T61" fmla="*/ 66 h 622"/>
                  <a:gd name="T62" fmla="*/ 454 w 622"/>
                  <a:gd name="T63" fmla="*/ 34 h 622"/>
                  <a:gd name="T64" fmla="*/ 398 w 622"/>
                  <a:gd name="T65" fmla="*/ 12 h 622"/>
                  <a:gd name="T66" fmla="*/ 336 w 622"/>
                  <a:gd name="T67" fmla="*/ 0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22" h="622">
                    <a:moveTo>
                      <a:pt x="304" y="0"/>
                    </a:moveTo>
                    <a:lnTo>
                      <a:pt x="304" y="0"/>
                    </a:lnTo>
                    <a:lnTo>
                      <a:pt x="272" y="2"/>
                    </a:lnTo>
                    <a:lnTo>
                      <a:pt x="242" y="8"/>
                    </a:lnTo>
                    <a:lnTo>
                      <a:pt x="212" y="16"/>
                    </a:lnTo>
                    <a:lnTo>
                      <a:pt x="184" y="26"/>
                    </a:lnTo>
                    <a:lnTo>
                      <a:pt x="158" y="40"/>
                    </a:lnTo>
                    <a:lnTo>
                      <a:pt x="132" y="56"/>
                    </a:lnTo>
                    <a:lnTo>
                      <a:pt x="108" y="76"/>
                    </a:lnTo>
                    <a:lnTo>
                      <a:pt x="86" y="96"/>
                    </a:lnTo>
                    <a:lnTo>
                      <a:pt x="66" y="118"/>
                    </a:lnTo>
                    <a:lnTo>
                      <a:pt x="50" y="142"/>
                    </a:lnTo>
                    <a:lnTo>
                      <a:pt x="34" y="168"/>
                    </a:lnTo>
                    <a:lnTo>
                      <a:pt x="22" y="196"/>
                    </a:lnTo>
                    <a:lnTo>
                      <a:pt x="12" y="224"/>
                    </a:lnTo>
                    <a:lnTo>
                      <a:pt x="6" y="254"/>
                    </a:lnTo>
                    <a:lnTo>
                      <a:pt x="2" y="286"/>
                    </a:lnTo>
                    <a:lnTo>
                      <a:pt x="0" y="318"/>
                    </a:lnTo>
                    <a:lnTo>
                      <a:pt x="0" y="318"/>
                    </a:lnTo>
                    <a:lnTo>
                      <a:pt x="2" y="350"/>
                    </a:lnTo>
                    <a:lnTo>
                      <a:pt x="8" y="380"/>
                    </a:lnTo>
                    <a:lnTo>
                      <a:pt x="16" y="410"/>
                    </a:lnTo>
                    <a:lnTo>
                      <a:pt x="28" y="438"/>
                    </a:lnTo>
                    <a:lnTo>
                      <a:pt x="42" y="466"/>
                    </a:lnTo>
                    <a:lnTo>
                      <a:pt x="58" y="490"/>
                    </a:lnTo>
                    <a:lnTo>
                      <a:pt x="76" y="514"/>
                    </a:lnTo>
                    <a:lnTo>
                      <a:pt x="96" y="536"/>
                    </a:lnTo>
                    <a:lnTo>
                      <a:pt x="120" y="556"/>
                    </a:lnTo>
                    <a:lnTo>
                      <a:pt x="144" y="572"/>
                    </a:lnTo>
                    <a:lnTo>
                      <a:pt x="170" y="588"/>
                    </a:lnTo>
                    <a:lnTo>
                      <a:pt x="196" y="600"/>
                    </a:lnTo>
                    <a:lnTo>
                      <a:pt x="226" y="610"/>
                    </a:lnTo>
                    <a:lnTo>
                      <a:pt x="256" y="618"/>
                    </a:lnTo>
                    <a:lnTo>
                      <a:pt x="286" y="622"/>
                    </a:lnTo>
                    <a:lnTo>
                      <a:pt x="318" y="622"/>
                    </a:lnTo>
                    <a:lnTo>
                      <a:pt x="318" y="622"/>
                    </a:lnTo>
                    <a:lnTo>
                      <a:pt x="350" y="620"/>
                    </a:lnTo>
                    <a:lnTo>
                      <a:pt x="382" y="614"/>
                    </a:lnTo>
                    <a:lnTo>
                      <a:pt x="410" y="606"/>
                    </a:lnTo>
                    <a:lnTo>
                      <a:pt x="440" y="594"/>
                    </a:lnTo>
                    <a:lnTo>
                      <a:pt x="466" y="582"/>
                    </a:lnTo>
                    <a:lnTo>
                      <a:pt x="492" y="564"/>
                    </a:lnTo>
                    <a:lnTo>
                      <a:pt x="514" y="546"/>
                    </a:lnTo>
                    <a:lnTo>
                      <a:pt x="536" y="526"/>
                    </a:lnTo>
                    <a:lnTo>
                      <a:pt x="556" y="504"/>
                    </a:lnTo>
                    <a:lnTo>
                      <a:pt x="574" y="480"/>
                    </a:lnTo>
                    <a:lnTo>
                      <a:pt x="588" y="454"/>
                    </a:lnTo>
                    <a:lnTo>
                      <a:pt x="600" y="426"/>
                    </a:lnTo>
                    <a:lnTo>
                      <a:pt x="610" y="396"/>
                    </a:lnTo>
                    <a:lnTo>
                      <a:pt x="618" y="366"/>
                    </a:lnTo>
                    <a:lnTo>
                      <a:pt x="622" y="336"/>
                    </a:lnTo>
                    <a:lnTo>
                      <a:pt x="622" y="304"/>
                    </a:lnTo>
                    <a:lnTo>
                      <a:pt x="622" y="304"/>
                    </a:lnTo>
                    <a:lnTo>
                      <a:pt x="620" y="272"/>
                    </a:lnTo>
                    <a:lnTo>
                      <a:pt x="614" y="242"/>
                    </a:lnTo>
                    <a:lnTo>
                      <a:pt x="606" y="212"/>
                    </a:lnTo>
                    <a:lnTo>
                      <a:pt x="596" y="184"/>
                    </a:lnTo>
                    <a:lnTo>
                      <a:pt x="582" y="156"/>
                    </a:lnTo>
                    <a:lnTo>
                      <a:pt x="566" y="132"/>
                    </a:lnTo>
                    <a:lnTo>
                      <a:pt x="548" y="108"/>
                    </a:lnTo>
                    <a:lnTo>
                      <a:pt x="526" y="86"/>
                    </a:lnTo>
                    <a:lnTo>
                      <a:pt x="504" y="66"/>
                    </a:lnTo>
                    <a:lnTo>
                      <a:pt x="480" y="48"/>
                    </a:lnTo>
                    <a:lnTo>
                      <a:pt x="454" y="34"/>
                    </a:lnTo>
                    <a:lnTo>
                      <a:pt x="426" y="22"/>
                    </a:lnTo>
                    <a:lnTo>
                      <a:pt x="398" y="12"/>
                    </a:lnTo>
                    <a:lnTo>
                      <a:pt x="368" y="4"/>
                    </a:lnTo>
                    <a:lnTo>
                      <a:pt x="336" y="0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" name="Freeform 5"/>
              <p:cNvSpPr>
                <a:spLocks/>
              </p:cNvSpPr>
              <p:nvPr/>
            </p:nvSpPr>
            <p:spPr bwMode="auto">
              <a:xfrm>
                <a:off x="6203951" y="800100"/>
                <a:ext cx="2595563" cy="2608263"/>
              </a:xfrm>
              <a:custGeom>
                <a:avLst/>
                <a:gdLst>
                  <a:gd name="T0" fmla="*/ 1635 w 1635"/>
                  <a:gd name="T1" fmla="*/ 1573 h 1643"/>
                  <a:gd name="T2" fmla="*/ 1617 w 1635"/>
                  <a:gd name="T3" fmla="*/ 1413 h 1643"/>
                  <a:gd name="T4" fmla="*/ 1585 w 1635"/>
                  <a:gd name="T5" fmla="*/ 1259 h 1643"/>
                  <a:gd name="T6" fmla="*/ 1539 w 1635"/>
                  <a:gd name="T7" fmla="*/ 1109 h 1643"/>
                  <a:gd name="T8" fmla="*/ 1481 w 1635"/>
                  <a:gd name="T9" fmla="*/ 965 h 1643"/>
                  <a:gd name="T10" fmla="*/ 1409 w 1635"/>
                  <a:gd name="T11" fmla="*/ 829 h 1643"/>
                  <a:gd name="T12" fmla="*/ 1325 w 1635"/>
                  <a:gd name="T13" fmla="*/ 701 h 1643"/>
                  <a:gd name="T14" fmla="*/ 1231 w 1635"/>
                  <a:gd name="T15" fmla="*/ 580 h 1643"/>
                  <a:gd name="T16" fmla="*/ 1127 w 1635"/>
                  <a:gd name="T17" fmla="*/ 470 h 1643"/>
                  <a:gd name="T18" fmla="*/ 1013 w 1635"/>
                  <a:gd name="T19" fmla="*/ 370 h 1643"/>
                  <a:gd name="T20" fmla="*/ 888 w 1635"/>
                  <a:gd name="T21" fmla="*/ 278 h 1643"/>
                  <a:gd name="T22" fmla="*/ 756 w 1635"/>
                  <a:gd name="T23" fmla="*/ 200 h 1643"/>
                  <a:gd name="T24" fmla="*/ 616 w 1635"/>
                  <a:gd name="T25" fmla="*/ 132 h 1643"/>
                  <a:gd name="T26" fmla="*/ 472 w 1635"/>
                  <a:gd name="T27" fmla="*/ 78 h 1643"/>
                  <a:gd name="T28" fmla="*/ 320 w 1635"/>
                  <a:gd name="T29" fmla="*/ 38 h 1643"/>
                  <a:gd name="T30" fmla="*/ 162 w 1635"/>
                  <a:gd name="T31" fmla="*/ 12 h 1643"/>
                  <a:gd name="T32" fmla="*/ 0 w 1635"/>
                  <a:gd name="T33" fmla="*/ 0 h 1643"/>
                  <a:gd name="T34" fmla="*/ 10 w 1635"/>
                  <a:gd name="T35" fmla="*/ 574 h 1643"/>
                  <a:gd name="T36" fmla="*/ 64 w 1635"/>
                  <a:gd name="T37" fmla="*/ 578 h 1643"/>
                  <a:gd name="T38" fmla="*/ 166 w 1635"/>
                  <a:gd name="T39" fmla="*/ 592 h 1643"/>
                  <a:gd name="T40" fmla="*/ 266 w 1635"/>
                  <a:gd name="T41" fmla="*/ 614 h 1643"/>
                  <a:gd name="T42" fmla="*/ 362 w 1635"/>
                  <a:gd name="T43" fmla="*/ 646 h 1643"/>
                  <a:gd name="T44" fmla="*/ 452 w 1635"/>
                  <a:gd name="T45" fmla="*/ 684 h 1643"/>
                  <a:gd name="T46" fmla="*/ 540 w 1635"/>
                  <a:gd name="T47" fmla="*/ 731 h 1643"/>
                  <a:gd name="T48" fmla="*/ 622 w 1635"/>
                  <a:gd name="T49" fmla="*/ 785 h 1643"/>
                  <a:gd name="T50" fmla="*/ 700 w 1635"/>
                  <a:gd name="T51" fmla="*/ 847 h 1643"/>
                  <a:gd name="T52" fmla="*/ 770 w 1635"/>
                  <a:gd name="T53" fmla="*/ 915 h 1643"/>
                  <a:gd name="T54" fmla="*/ 834 w 1635"/>
                  <a:gd name="T55" fmla="*/ 991 h 1643"/>
                  <a:gd name="T56" fmla="*/ 892 w 1635"/>
                  <a:gd name="T57" fmla="*/ 1071 h 1643"/>
                  <a:gd name="T58" fmla="*/ 945 w 1635"/>
                  <a:gd name="T59" fmla="*/ 1155 h 1643"/>
                  <a:gd name="T60" fmla="*/ 987 w 1635"/>
                  <a:gd name="T61" fmla="*/ 1245 h 1643"/>
                  <a:gd name="T62" fmla="*/ 1023 w 1635"/>
                  <a:gd name="T63" fmla="*/ 1339 h 1643"/>
                  <a:gd name="T64" fmla="*/ 1049 w 1635"/>
                  <a:gd name="T65" fmla="*/ 1437 h 1643"/>
                  <a:gd name="T66" fmla="*/ 1067 w 1635"/>
                  <a:gd name="T67" fmla="*/ 1539 h 1643"/>
                  <a:gd name="T68" fmla="*/ 1333 w 1635"/>
                  <a:gd name="T69" fmla="*/ 1643 h 16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35" h="1643">
                    <a:moveTo>
                      <a:pt x="1635" y="1573"/>
                    </a:moveTo>
                    <a:lnTo>
                      <a:pt x="1635" y="1573"/>
                    </a:lnTo>
                    <a:lnTo>
                      <a:pt x="1627" y="1493"/>
                    </a:lnTo>
                    <a:lnTo>
                      <a:pt x="1617" y="1413"/>
                    </a:lnTo>
                    <a:lnTo>
                      <a:pt x="1603" y="1335"/>
                    </a:lnTo>
                    <a:lnTo>
                      <a:pt x="1585" y="1259"/>
                    </a:lnTo>
                    <a:lnTo>
                      <a:pt x="1565" y="1183"/>
                    </a:lnTo>
                    <a:lnTo>
                      <a:pt x="1539" y="1109"/>
                    </a:lnTo>
                    <a:lnTo>
                      <a:pt x="1511" y="1035"/>
                    </a:lnTo>
                    <a:lnTo>
                      <a:pt x="1481" y="965"/>
                    </a:lnTo>
                    <a:lnTo>
                      <a:pt x="1447" y="895"/>
                    </a:lnTo>
                    <a:lnTo>
                      <a:pt x="1409" y="829"/>
                    </a:lnTo>
                    <a:lnTo>
                      <a:pt x="1369" y="763"/>
                    </a:lnTo>
                    <a:lnTo>
                      <a:pt x="1325" y="701"/>
                    </a:lnTo>
                    <a:lnTo>
                      <a:pt x="1279" y="640"/>
                    </a:lnTo>
                    <a:lnTo>
                      <a:pt x="1231" y="580"/>
                    </a:lnTo>
                    <a:lnTo>
                      <a:pt x="1181" y="524"/>
                    </a:lnTo>
                    <a:lnTo>
                      <a:pt x="1127" y="470"/>
                    </a:lnTo>
                    <a:lnTo>
                      <a:pt x="1071" y="418"/>
                    </a:lnTo>
                    <a:lnTo>
                      <a:pt x="1013" y="370"/>
                    </a:lnTo>
                    <a:lnTo>
                      <a:pt x="951" y="322"/>
                    </a:lnTo>
                    <a:lnTo>
                      <a:pt x="888" y="278"/>
                    </a:lnTo>
                    <a:lnTo>
                      <a:pt x="822" y="238"/>
                    </a:lnTo>
                    <a:lnTo>
                      <a:pt x="756" y="200"/>
                    </a:lnTo>
                    <a:lnTo>
                      <a:pt x="688" y="164"/>
                    </a:lnTo>
                    <a:lnTo>
                      <a:pt x="616" y="132"/>
                    </a:lnTo>
                    <a:lnTo>
                      <a:pt x="544" y="104"/>
                    </a:lnTo>
                    <a:lnTo>
                      <a:pt x="472" y="78"/>
                    </a:lnTo>
                    <a:lnTo>
                      <a:pt x="396" y="56"/>
                    </a:lnTo>
                    <a:lnTo>
                      <a:pt x="320" y="38"/>
                    </a:lnTo>
                    <a:lnTo>
                      <a:pt x="242" y="22"/>
                    </a:lnTo>
                    <a:lnTo>
                      <a:pt x="162" y="12"/>
                    </a:lnTo>
                    <a:lnTo>
                      <a:pt x="82" y="4"/>
                    </a:lnTo>
                    <a:lnTo>
                      <a:pt x="0" y="0"/>
                    </a:lnTo>
                    <a:lnTo>
                      <a:pt x="66" y="310"/>
                    </a:lnTo>
                    <a:lnTo>
                      <a:pt x="10" y="574"/>
                    </a:lnTo>
                    <a:lnTo>
                      <a:pt x="10" y="574"/>
                    </a:lnTo>
                    <a:lnTo>
                      <a:pt x="64" y="578"/>
                    </a:lnTo>
                    <a:lnTo>
                      <a:pt x="114" y="584"/>
                    </a:lnTo>
                    <a:lnTo>
                      <a:pt x="166" y="592"/>
                    </a:lnTo>
                    <a:lnTo>
                      <a:pt x="216" y="602"/>
                    </a:lnTo>
                    <a:lnTo>
                      <a:pt x="266" y="614"/>
                    </a:lnTo>
                    <a:lnTo>
                      <a:pt x="314" y="628"/>
                    </a:lnTo>
                    <a:lnTo>
                      <a:pt x="362" y="646"/>
                    </a:lnTo>
                    <a:lnTo>
                      <a:pt x="408" y="664"/>
                    </a:lnTo>
                    <a:lnTo>
                      <a:pt x="452" y="684"/>
                    </a:lnTo>
                    <a:lnTo>
                      <a:pt x="498" y="707"/>
                    </a:lnTo>
                    <a:lnTo>
                      <a:pt x="540" y="731"/>
                    </a:lnTo>
                    <a:lnTo>
                      <a:pt x="582" y="757"/>
                    </a:lnTo>
                    <a:lnTo>
                      <a:pt x="622" y="785"/>
                    </a:lnTo>
                    <a:lnTo>
                      <a:pt x="662" y="815"/>
                    </a:lnTo>
                    <a:lnTo>
                      <a:pt x="700" y="847"/>
                    </a:lnTo>
                    <a:lnTo>
                      <a:pt x="736" y="881"/>
                    </a:lnTo>
                    <a:lnTo>
                      <a:pt x="770" y="915"/>
                    </a:lnTo>
                    <a:lnTo>
                      <a:pt x="804" y="953"/>
                    </a:lnTo>
                    <a:lnTo>
                      <a:pt x="834" y="991"/>
                    </a:lnTo>
                    <a:lnTo>
                      <a:pt x="864" y="1029"/>
                    </a:lnTo>
                    <a:lnTo>
                      <a:pt x="892" y="1071"/>
                    </a:lnTo>
                    <a:lnTo>
                      <a:pt x="919" y="1113"/>
                    </a:lnTo>
                    <a:lnTo>
                      <a:pt x="945" y="1155"/>
                    </a:lnTo>
                    <a:lnTo>
                      <a:pt x="967" y="1199"/>
                    </a:lnTo>
                    <a:lnTo>
                      <a:pt x="987" y="1245"/>
                    </a:lnTo>
                    <a:lnTo>
                      <a:pt x="1005" y="1291"/>
                    </a:lnTo>
                    <a:lnTo>
                      <a:pt x="1023" y="1339"/>
                    </a:lnTo>
                    <a:lnTo>
                      <a:pt x="1037" y="1387"/>
                    </a:lnTo>
                    <a:lnTo>
                      <a:pt x="1049" y="1437"/>
                    </a:lnTo>
                    <a:lnTo>
                      <a:pt x="1059" y="1487"/>
                    </a:lnTo>
                    <a:lnTo>
                      <a:pt x="1067" y="1539"/>
                    </a:lnTo>
                    <a:lnTo>
                      <a:pt x="1071" y="1591"/>
                    </a:lnTo>
                    <a:lnTo>
                      <a:pt x="1333" y="1643"/>
                    </a:lnTo>
                    <a:lnTo>
                      <a:pt x="1635" y="157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" name="Freeform 15"/>
              <p:cNvSpPr>
                <a:spLocks/>
              </p:cNvSpPr>
              <p:nvPr/>
            </p:nvSpPr>
            <p:spPr bwMode="auto">
              <a:xfrm>
                <a:off x="8361363" y="2309813"/>
                <a:ext cx="720725" cy="720725"/>
              </a:xfrm>
              <a:custGeom>
                <a:avLst/>
                <a:gdLst>
                  <a:gd name="T0" fmla="*/ 222 w 454"/>
                  <a:gd name="T1" fmla="*/ 0 h 454"/>
                  <a:gd name="T2" fmla="*/ 176 w 454"/>
                  <a:gd name="T3" fmla="*/ 6 h 454"/>
                  <a:gd name="T4" fmla="*/ 134 w 454"/>
                  <a:gd name="T5" fmla="*/ 20 h 454"/>
                  <a:gd name="T6" fmla="*/ 96 w 454"/>
                  <a:gd name="T7" fmla="*/ 42 h 454"/>
                  <a:gd name="T8" fmla="*/ 64 w 454"/>
                  <a:gd name="T9" fmla="*/ 70 h 454"/>
                  <a:gd name="T10" fmla="*/ 36 w 454"/>
                  <a:gd name="T11" fmla="*/ 104 h 454"/>
                  <a:gd name="T12" fmla="*/ 16 w 454"/>
                  <a:gd name="T13" fmla="*/ 144 h 454"/>
                  <a:gd name="T14" fmla="*/ 4 w 454"/>
                  <a:gd name="T15" fmla="*/ 186 h 454"/>
                  <a:gd name="T16" fmla="*/ 0 w 454"/>
                  <a:gd name="T17" fmla="*/ 232 h 454"/>
                  <a:gd name="T18" fmla="*/ 2 w 454"/>
                  <a:gd name="T19" fmla="*/ 256 h 454"/>
                  <a:gd name="T20" fmla="*/ 12 w 454"/>
                  <a:gd name="T21" fmla="*/ 300 h 454"/>
                  <a:gd name="T22" fmla="*/ 30 w 454"/>
                  <a:gd name="T23" fmla="*/ 340 h 454"/>
                  <a:gd name="T24" fmla="*/ 56 w 454"/>
                  <a:gd name="T25" fmla="*/ 376 h 454"/>
                  <a:gd name="T26" fmla="*/ 88 w 454"/>
                  <a:gd name="T27" fmla="*/ 406 h 454"/>
                  <a:gd name="T28" fmla="*/ 124 w 454"/>
                  <a:gd name="T29" fmla="*/ 428 h 454"/>
                  <a:gd name="T30" fmla="*/ 164 w 454"/>
                  <a:gd name="T31" fmla="*/ 446 h 454"/>
                  <a:gd name="T32" fmla="*/ 210 w 454"/>
                  <a:gd name="T33" fmla="*/ 454 h 454"/>
                  <a:gd name="T34" fmla="*/ 232 w 454"/>
                  <a:gd name="T35" fmla="*/ 454 h 454"/>
                  <a:gd name="T36" fmla="*/ 278 w 454"/>
                  <a:gd name="T37" fmla="*/ 448 h 454"/>
                  <a:gd name="T38" fmla="*/ 320 w 454"/>
                  <a:gd name="T39" fmla="*/ 434 h 454"/>
                  <a:gd name="T40" fmla="*/ 358 w 454"/>
                  <a:gd name="T41" fmla="*/ 412 h 454"/>
                  <a:gd name="T42" fmla="*/ 392 w 454"/>
                  <a:gd name="T43" fmla="*/ 384 h 454"/>
                  <a:gd name="T44" fmla="*/ 418 w 454"/>
                  <a:gd name="T45" fmla="*/ 350 h 454"/>
                  <a:gd name="T46" fmla="*/ 438 w 454"/>
                  <a:gd name="T47" fmla="*/ 310 h 454"/>
                  <a:gd name="T48" fmla="*/ 450 w 454"/>
                  <a:gd name="T49" fmla="*/ 268 h 454"/>
                  <a:gd name="T50" fmla="*/ 454 w 454"/>
                  <a:gd name="T51" fmla="*/ 222 h 454"/>
                  <a:gd name="T52" fmla="*/ 452 w 454"/>
                  <a:gd name="T53" fmla="*/ 198 h 454"/>
                  <a:gd name="T54" fmla="*/ 442 w 454"/>
                  <a:gd name="T55" fmla="*/ 154 h 454"/>
                  <a:gd name="T56" fmla="*/ 424 w 454"/>
                  <a:gd name="T57" fmla="*/ 114 h 454"/>
                  <a:gd name="T58" fmla="*/ 400 w 454"/>
                  <a:gd name="T59" fmla="*/ 78 h 454"/>
                  <a:gd name="T60" fmla="*/ 368 w 454"/>
                  <a:gd name="T61" fmla="*/ 48 h 454"/>
                  <a:gd name="T62" fmla="*/ 332 w 454"/>
                  <a:gd name="T63" fmla="*/ 24 h 454"/>
                  <a:gd name="T64" fmla="*/ 290 w 454"/>
                  <a:gd name="T65" fmla="*/ 8 h 454"/>
                  <a:gd name="T66" fmla="*/ 246 w 454"/>
                  <a:gd name="T67" fmla="*/ 0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54" h="454">
                    <a:moveTo>
                      <a:pt x="222" y="0"/>
                    </a:moveTo>
                    <a:lnTo>
                      <a:pt x="222" y="0"/>
                    </a:lnTo>
                    <a:lnTo>
                      <a:pt x="200" y="2"/>
                    </a:lnTo>
                    <a:lnTo>
                      <a:pt x="176" y="6"/>
                    </a:lnTo>
                    <a:lnTo>
                      <a:pt x="156" y="12"/>
                    </a:lnTo>
                    <a:lnTo>
                      <a:pt x="134" y="20"/>
                    </a:lnTo>
                    <a:lnTo>
                      <a:pt x="114" y="30"/>
                    </a:lnTo>
                    <a:lnTo>
                      <a:pt x="96" y="42"/>
                    </a:lnTo>
                    <a:lnTo>
                      <a:pt x="80" y="56"/>
                    </a:lnTo>
                    <a:lnTo>
                      <a:pt x="64" y="70"/>
                    </a:lnTo>
                    <a:lnTo>
                      <a:pt x="50" y="86"/>
                    </a:lnTo>
                    <a:lnTo>
                      <a:pt x="36" y="104"/>
                    </a:lnTo>
                    <a:lnTo>
                      <a:pt x="26" y="124"/>
                    </a:lnTo>
                    <a:lnTo>
                      <a:pt x="16" y="144"/>
                    </a:lnTo>
                    <a:lnTo>
                      <a:pt x="10" y="164"/>
                    </a:lnTo>
                    <a:lnTo>
                      <a:pt x="4" y="186"/>
                    </a:lnTo>
                    <a:lnTo>
                      <a:pt x="2" y="208"/>
                    </a:lnTo>
                    <a:lnTo>
                      <a:pt x="0" y="232"/>
                    </a:lnTo>
                    <a:lnTo>
                      <a:pt x="0" y="232"/>
                    </a:lnTo>
                    <a:lnTo>
                      <a:pt x="2" y="256"/>
                    </a:lnTo>
                    <a:lnTo>
                      <a:pt x="6" y="278"/>
                    </a:lnTo>
                    <a:lnTo>
                      <a:pt x="12" y="300"/>
                    </a:lnTo>
                    <a:lnTo>
                      <a:pt x="20" y="320"/>
                    </a:lnTo>
                    <a:lnTo>
                      <a:pt x="30" y="340"/>
                    </a:lnTo>
                    <a:lnTo>
                      <a:pt x="42" y="358"/>
                    </a:lnTo>
                    <a:lnTo>
                      <a:pt x="56" y="376"/>
                    </a:lnTo>
                    <a:lnTo>
                      <a:pt x="70" y="390"/>
                    </a:lnTo>
                    <a:lnTo>
                      <a:pt x="88" y="406"/>
                    </a:lnTo>
                    <a:lnTo>
                      <a:pt x="104" y="418"/>
                    </a:lnTo>
                    <a:lnTo>
                      <a:pt x="124" y="428"/>
                    </a:lnTo>
                    <a:lnTo>
                      <a:pt x="144" y="438"/>
                    </a:lnTo>
                    <a:lnTo>
                      <a:pt x="164" y="446"/>
                    </a:lnTo>
                    <a:lnTo>
                      <a:pt x="186" y="450"/>
                    </a:lnTo>
                    <a:lnTo>
                      <a:pt x="210" y="454"/>
                    </a:lnTo>
                    <a:lnTo>
                      <a:pt x="232" y="454"/>
                    </a:lnTo>
                    <a:lnTo>
                      <a:pt x="232" y="454"/>
                    </a:lnTo>
                    <a:lnTo>
                      <a:pt x="256" y="452"/>
                    </a:lnTo>
                    <a:lnTo>
                      <a:pt x="278" y="448"/>
                    </a:lnTo>
                    <a:lnTo>
                      <a:pt x="300" y="442"/>
                    </a:lnTo>
                    <a:lnTo>
                      <a:pt x="320" y="434"/>
                    </a:lnTo>
                    <a:lnTo>
                      <a:pt x="340" y="424"/>
                    </a:lnTo>
                    <a:lnTo>
                      <a:pt x="358" y="412"/>
                    </a:lnTo>
                    <a:lnTo>
                      <a:pt x="376" y="398"/>
                    </a:lnTo>
                    <a:lnTo>
                      <a:pt x="392" y="384"/>
                    </a:lnTo>
                    <a:lnTo>
                      <a:pt x="406" y="368"/>
                    </a:lnTo>
                    <a:lnTo>
                      <a:pt x="418" y="350"/>
                    </a:lnTo>
                    <a:lnTo>
                      <a:pt x="430" y="330"/>
                    </a:lnTo>
                    <a:lnTo>
                      <a:pt x="438" y="310"/>
                    </a:lnTo>
                    <a:lnTo>
                      <a:pt x="446" y="290"/>
                    </a:lnTo>
                    <a:lnTo>
                      <a:pt x="450" y="268"/>
                    </a:lnTo>
                    <a:lnTo>
                      <a:pt x="454" y="244"/>
                    </a:lnTo>
                    <a:lnTo>
                      <a:pt x="454" y="222"/>
                    </a:lnTo>
                    <a:lnTo>
                      <a:pt x="454" y="222"/>
                    </a:lnTo>
                    <a:lnTo>
                      <a:pt x="452" y="198"/>
                    </a:lnTo>
                    <a:lnTo>
                      <a:pt x="448" y="176"/>
                    </a:lnTo>
                    <a:lnTo>
                      <a:pt x="442" y="154"/>
                    </a:lnTo>
                    <a:lnTo>
                      <a:pt x="434" y="134"/>
                    </a:lnTo>
                    <a:lnTo>
                      <a:pt x="424" y="114"/>
                    </a:lnTo>
                    <a:lnTo>
                      <a:pt x="412" y="96"/>
                    </a:lnTo>
                    <a:lnTo>
                      <a:pt x="400" y="78"/>
                    </a:lnTo>
                    <a:lnTo>
                      <a:pt x="384" y="62"/>
                    </a:lnTo>
                    <a:lnTo>
                      <a:pt x="368" y="48"/>
                    </a:lnTo>
                    <a:lnTo>
                      <a:pt x="350" y="36"/>
                    </a:lnTo>
                    <a:lnTo>
                      <a:pt x="332" y="24"/>
                    </a:lnTo>
                    <a:lnTo>
                      <a:pt x="312" y="16"/>
                    </a:lnTo>
                    <a:lnTo>
                      <a:pt x="290" y="8"/>
                    </a:lnTo>
                    <a:lnTo>
                      <a:pt x="268" y="4"/>
                    </a:lnTo>
                    <a:lnTo>
                      <a:pt x="246" y="0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6248401" y="3503613"/>
              <a:ext cx="2554288" cy="2986087"/>
              <a:chOff x="6248401" y="3503613"/>
              <a:chExt cx="2554288" cy="2986087"/>
            </a:xfrm>
          </p:grpSpPr>
          <p:sp>
            <p:nvSpPr>
              <p:cNvPr id="12" name="Freeform 8"/>
              <p:cNvSpPr>
                <a:spLocks/>
              </p:cNvSpPr>
              <p:nvPr/>
            </p:nvSpPr>
            <p:spPr bwMode="auto">
              <a:xfrm>
                <a:off x="6248401" y="3503613"/>
                <a:ext cx="2554288" cy="2601913"/>
              </a:xfrm>
              <a:custGeom>
                <a:avLst/>
                <a:gdLst>
                  <a:gd name="T0" fmla="*/ 1305 w 1609"/>
                  <a:gd name="T1" fmla="*/ 64 h 1639"/>
                  <a:gd name="T2" fmla="*/ 1045 w 1609"/>
                  <a:gd name="T3" fmla="*/ 12 h 1639"/>
                  <a:gd name="T4" fmla="*/ 1037 w 1609"/>
                  <a:gd name="T5" fmla="*/ 114 h 1639"/>
                  <a:gd name="T6" fmla="*/ 1021 w 1609"/>
                  <a:gd name="T7" fmla="*/ 214 h 1639"/>
                  <a:gd name="T8" fmla="*/ 995 w 1609"/>
                  <a:gd name="T9" fmla="*/ 310 h 1639"/>
                  <a:gd name="T10" fmla="*/ 959 w 1609"/>
                  <a:gd name="T11" fmla="*/ 402 h 1639"/>
                  <a:gd name="T12" fmla="*/ 917 w 1609"/>
                  <a:gd name="T13" fmla="*/ 490 h 1639"/>
                  <a:gd name="T14" fmla="*/ 868 w 1609"/>
                  <a:gd name="T15" fmla="*/ 574 h 1639"/>
                  <a:gd name="T16" fmla="*/ 810 w 1609"/>
                  <a:gd name="T17" fmla="*/ 652 h 1639"/>
                  <a:gd name="T18" fmla="*/ 748 w 1609"/>
                  <a:gd name="T19" fmla="*/ 726 h 1639"/>
                  <a:gd name="T20" fmla="*/ 678 w 1609"/>
                  <a:gd name="T21" fmla="*/ 794 h 1639"/>
                  <a:gd name="T22" fmla="*/ 604 w 1609"/>
                  <a:gd name="T23" fmla="*/ 856 h 1639"/>
                  <a:gd name="T24" fmla="*/ 524 w 1609"/>
                  <a:gd name="T25" fmla="*/ 910 h 1639"/>
                  <a:gd name="T26" fmla="*/ 438 w 1609"/>
                  <a:gd name="T27" fmla="*/ 957 h 1639"/>
                  <a:gd name="T28" fmla="*/ 348 w 1609"/>
                  <a:gd name="T29" fmla="*/ 997 h 1639"/>
                  <a:gd name="T30" fmla="*/ 254 w 1609"/>
                  <a:gd name="T31" fmla="*/ 1029 h 1639"/>
                  <a:gd name="T32" fmla="*/ 158 w 1609"/>
                  <a:gd name="T33" fmla="*/ 1053 h 1639"/>
                  <a:gd name="T34" fmla="*/ 58 w 1609"/>
                  <a:gd name="T35" fmla="*/ 1067 h 1639"/>
                  <a:gd name="T36" fmla="*/ 68 w 1609"/>
                  <a:gd name="T37" fmla="*/ 1639 h 1639"/>
                  <a:gd name="T38" fmla="*/ 148 w 1609"/>
                  <a:gd name="T39" fmla="*/ 1631 h 1639"/>
                  <a:gd name="T40" fmla="*/ 302 w 1609"/>
                  <a:gd name="T41" fmla="*/ 1603 h 1639"/>
                  <a:gd name="T42" fmla="*/ 452 w 1609"/>
                  <a:gd name="T43" fmla="*/ 1561 h 1639"/>
                  <a:gd name="T44" fmla="*/ 596 w 1609"/>
                  <a:gd name="T45" fmla="*/ 1507 h 1639"/>
                  <a:gd name="T46" fmla="*/ 734 w 1609"/>
                  <a:gd name="T47" fmla="*/ 1441 h 1639"/>
                  <a:gd name="T48" fmla="*/ 864 w 1609"/>
                  <a:gd name="T49" fmla="*/ 1363 h 1639"/>
                  <a:gd name="T50" fmla="*/ 987 w 1609"/>
                  <a:gd name="T51" fmla="*/ 1273 h 1639"/>
                  <a:gd name="T52" fmla="*/ 1101 w 1609"/>
                  <a:gd name="T53" fmla="*/ 1173 h 1639"/>
                  <a:gd name="T54" fmla="*/ 1203 w 1609"/>
                  <a:gd name="T55" fmla="*/ 1063 h 1639"/>
                  <a:gd name="T56" fmla="*/ 1297 w 1609"/>
                  <a:gd name="T57" fmla="*/ 943 h 1639"/>
                  <a:gd name="T58" fmla="*/ 1379 w 1609"/>
                  <a:gd name="T59" fmla="*/ 818 h 1639"/>
                  <a:gd name="T60" fmla="*/ 1451 w 1609"/>
                  <a:gd name="T61" fmla="*/ 682 h 1639"/>
                  <a:gd name="T62" fmla="*/ 1509 w 1609"/>
                  <a:gd name="T63" fmla="*/ 540 h 1639"/>
                  <a:gd name="T64" fmla="*/ 1555 w 1609"/>
                  <a:gd name="T65" fmla="*/ 392 h 1639"/>
                  <a:gd name="T66" fmla="*/ 1589 w 1609"/>
                  <a:gd name="T67" fmla="*/ 240 h 1639"/>
                  <a:gd name="T68" fmla="*/ 1605 w 1609"/>
                  <a:gd name="T69" fmla="*/ 80 h 1639"/>
                  <a:gd name="T70" fmla="*/ 1609 w 1609"/>
                  <a:gd name="T71" fmla="*/ 0 h 1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609" h="1639">
                    <a:moveTo>
                      <a:pt x="1609" y="0"/>
                    </a:moveTo>
                    <a:lnTo>
                      <a:pt x="1305" y="64"/>
                    </a:lnTo>
                    <a:lnTo>
                      <a:pt x="1045" y="12"/>
                    </a:lnTo>
                    <a:lnTo>
                      <a:pt x="1045" y="12"/>
                    </a:lnTo>
                    <a:lnTo>
                      <a:pt x="1043" y="62"/>
                    </a:lnTo>
                    <a:lnTo>
                      <a:pt x="1037" y="114"/>
                    </a:lnTo>
                    <a:lnTo>
                      <a:pt x="1031" y="164"/>
                    </a:lnTo>
                    <a:lnTo>
                      <a:pt x="1021" y="214"/>
                    </a:lnTo>
                    <a:lnTo>
                      <a:pt x="1009" y="262"/>
                    </a:lnTo>
                    <a:lnTo>
                      <a:pt x="995" y="310"/>
                    </a:lnTo>
                    <a:lnTo>
                      <a:pt x="977" y="356"/>
                    </a:lnTo>
                    <a:lnTo>
                      <a:pt x="959" y="402"/>
                    </a:lnTo>
                    <a:lnTo>
                      <a:pt x="939" y="446"/>
                    </a:lnTo>
                    <a:lnTo>
                      <a:pt x="917" y="490"/>
                    </a:lnTo>
                    <a:lnTo>
                      <a:pt x="893" y="532"/>
                    </a:lnTo>
                    <a:lnTo>
                      <a:pt x="868" y="574"/>
                    </a:lnTo>
                    <a:lnTo>
                      <a:pt x="840" y="614"/>
                    </a:lnTo>
                    <a:lnTo>
                      <a:pt x="810" y="652"/>
                    </a:lnTo>
                    <a:lnTo>
                      <a:pt x="780" y="690"/>
                    </a:lnTo>
                    <a:lnTo>
                      <a:pt x="748" y="726"/>
                    </a:lnTo>
                    <a:lnTo>
                      <a:pt x="714" y="760"/>
                    </a:lnTo>
                    <a:lnTo>
                      <a:pt x="678" y="794"/>
                    </a:lnTo>
                    <a:lnTo>
                      <a:pt x="642" y="826"/>
                    </a:lnTo>
                    <a:lnTo>
                      <a:pt x="604" y="856"/>
                    </a:lnTo>
                    <a:lnTo>
                      <a:pt x="564" y="884"/>
                    </a:lnTo>
                    <a:lnTo>
                      <a:pt x="524" y="910"/>
                    </a:lnTo>
                    <a:lnTo>
                      <a:pt x="482" y="933"/>
                    </a:lnTo>
                    <a:lnTo>
                      <a:pt x="438" y="957"/>
                    </a:lnTo>
                    <a:lnTo>
                      <a:pt x="394" y="977"/>
                    </a:lnTo>
                    <a:lnTo>
                      <a:pt x="348" y="997"/>
                    </a:lnTo>
                    <a:lnTo>
                      <a:pt x="302" y="1015"/>
                    </a:lnTo>
                    <a:lnTo>
                      <a:pt x="254" y="1029"/>
                    </a:lnTo>
                    <a:lnTo>
                      <a:pt x="206" y="1043"/>
                    </a:lnTo>
                    <a:lnTo>
                      <a:pt x="158" y="1053"/>
                    </a:lnTo>
                    <a:lnTo>
                      <a:pt x="108" y="1061"/>
                    </a:lnTo>
                    <a:lnTo>
                      <a:pt x="58" y="1067"/>
                    </a:lnTo>
                    <a:lnTo>
                      <a:pt x="0" y="1347"/>
                    </a:lnTo>
                    <a:lnTo>
                      <a:pt x="68" y="1639"/>
                    </a:lnTo>
                    <a:lnTo>
                      <a:pt x="68" y="1639"/>
                    </a:lnTo>
                    <a:lnTo>
                      <a:pt x="148" y="1631"/>
                    </a:lnTo>
                    <a:lnTo>
                      <a:pt x="226" y="1619"/>
                    </a:lnTo>
                    <a:lnTo>
                      <a:pt x="302" y="1603"/>
                    </a:lnTo>
                    <a:lnTo>
                      <a:pt x="378" y="1585"/>
                    </a:lnTo>
                    <a:lnTo>
                      <a:pt x="452" y="1561"/>
                    </a:lnTo>
                    <a:lnTo>
                      <a:pt x="526" y="1537"/>
                    </a:lnTo>
                    <a:lnTo>
                      <a:pt x="596" y="1507"/>
                    </a:lnTo>
                    <a:lnTo>
                      <a:pt x="666" y="1475"/>
                    </a:lnTo>
                    <a:lnTo>
                      <a:pt x="734" y="1441"/>
                    </a:lnTo>
                    <a:lnTo>
                      <a:pt x="800" y="1403"/>
                    </a:lnTo>
                    <a:lnTo>
                      <a:pt x="864" y="1363"/>
                    </a:lnTo>
                    <a:lnTo>
                      <a:pt x="927" y="1319"/>
                    </a:lnTo>
                    <a:lnTo>
                      <a:pt x="987" y="1273"/>
                    </a:lnTo>
                    <a:lnTo>
                      <a:pt x="1045" y="1223"/>
                    </a:lnTo>
                    <a:lnTo>
                      <a:pt x="1101" y="1173"/>
                    </a:lnTo>
                    <a:lnTo>
                      <a:pt x="1153" y="1119"/>
                    </a:lnTo>
                    <a:lnTo>
                      <a:pt x="1203" y="1063"/>
                    </a:lnTo>
                    <a:lnTo>
                      <a:pt x="1251" y="1003"/>
                    </a:lnTo>
                    <a:lnTo>
                      <a:pt x="1297" y="943"/>
                    </a:lnTo>
                    <a:lnTo>
                      <a:pt x="1341" y="882"/>
                    </a:lnTo>
                    <a:lnTo>
                      <a:pt x="1379" y="818"/>
                    </a:lnTo>
                    <a:lnTo>
                      <a:pt x="1417" y="750"/>
                    </a:lnTo>
                    <a:lnTo>
                      <a:pt x="1451" y="682"/>
                    </a:lnTo>
                    <a:lnTo>
                      <a:pt x="1483" y="612"/>
                    </a:lnTo>
                    <a:lnTo>
                      <a:pt x="1509" y="540"/>
                    </a:lnTo>
                    <a:lnTo>
                      <a:pt x="1535" y="468"/>
                    </a:lnTo>
                    <a:lnTo>
                      <a:pt x="1555" y="392"/>
                    </a:lnTo>
                    <a:lnTo>
                      <a:pt x="1573" y="316"/>
                    </a:lnTo>
                    <a:lnTo>
                      <a:pt x="1589" y="240"/>
                    </a:lnTo>
                    <a:lnTo>
                      <a:pt x="1599" y="160"/>
                    </a:lnTo>
                    <a:lnTo>
                      <a:pt x="1605" y="80"/>
                    </a:lnTo>
                    <a:lnTo>
                      <a:pt x="1609" y="0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" name="Freeform 17"/>
              <p:cNvSpPr>
                <a:spLocks/>
              </p:cNvSpPr>
              <p:nvPr/>
            </p:nvSpPr>
            <p:spPr bwMode="auto">
              <a:xfrm>
                <a:off x="6511926" y="5502275"/>
                <a:ext cx="987425" cy="987425"/>
              </a:xfrm>
              <a:custGeom>
                <a:avLst/>
                <a:gdLst>
                  <a:gd name="T0" fmla="*/ 304 w 622"/>
                  <a:gd name="T1" fmla="*/ 0 h 622"/>
                  <a:gd name="T2" fmla="*/ 242 w 622"/>
                  <a:gd name="T3" fmla="*/ 8 h 622"/>
                  <a:gd name="T4" fmla="*/ 184 w 622"/>
                  <a:gd name="T5" fmla="*/ 26 h 622"/>
                  <a:gd name="T6" fmla="*/ 132 w 622"/>
                  <a:gd name="T7" fmla="*/ 56 h 622"/>
                  <a:gd name="T8" fmla="*/ 86 w 622"/>
                  <a:gd name="T9" fmla="*/ 96 h 622"/>
                  <a:gd name="T10" fmla="*/ 50 w 622"/>
                  <a:gd name="T11" fmla="*/ 142 h 622"/>
                  <a:gd name="T12" fmla="*/ 22 w 622"/>
                  <a:gd name="T13" fmla="*/ 196 h 622"/>
                  <a:gd name="T14" fmla="*/ 6 w 622"/>
                  <a:gd name="T15" fmla="*/ 254 h 622"/>
                  <a:gd name="T16" fmla="*/ 0 w 622"/>
                  <a:gd name="T17" fmla="*/ 318 h 622"/>
                  <a:gd name="T18" fmla="*/ 2 w 622"/>
                  <a:gd name="T19" fmla="*/ 350 h 622"/>
                  <a:gd name="T20" fmla="*/ 16 w 622"/>
                  <a:gd name="T21" fmla="*/ 410 h 622"/>
                  <a:gd name="T22" fmla="*/ 42 w 622"/>
                  <a:gd name="T23" fmla="*/ 466 h 622"/>
                  <a:gd name="T24" fmla="*/ 76 w 622"/>
                  <a:gd name="T25" fmla="*/ 514 h 622"/>
                  <a:gd name="T26" fmla="*/ 120 w 622"/>
                  <a:gd name="T27" fmla="*/ 556 h 622"/>
                  <a:gd name="T28" fmla="*/ 170 w 622"/>
                  <a:gd name="T29" fmla="*/ 588 h 622"/>
                  <a:gd name="T30" fmla="*/ 226 w 622"/>
                  <a:gd name="T31" fmla="*/ 610 h 622"/>
                  <a:gd name="T32" fmla="*/ 286 w 622"/>
                  <a:gd name="T33" fmla="*/ 622 h 622"/>
                  <a:gd name="T34" fmla="*/ 318 w 622"/>
                  <a:gd name="T35" fmla="*/ 622 h 622"/>
                  <a:gd name="T36" fmla="*/ 382 w 622"/>
                  <a:gd name="T37" fmla="*/ 614 h 622"/>
                  <a:gd name="T38" fmla="*/ 440 w 622"/>
                  <a:gd name="T39" fmla="*/ 594 h 622"/>
                  <a:gd name="T40" fmla="*/ 492 w 622"/>
                  <a:gd name="T41" fmla="*/ 564 h 622"/>
                  <a:gd name="T42" fmla="*/ 536 w 622"/>
                  <a:gd name="T43" fmla="*/ 526 h 622"/>
                  <a:gd name="T44" fmla="*/ 574 w 622"/>
                  <a:gd name="T45" fmla="*/ 480 h 622"/>
                  <a:gd name="T46" fmla="*/ 602 w 622"/>
                  <a:gd name="T47" fmla="*/ 426 h 622"/>
                  <a:gd name="T48" fmla="*/ 618 w 622"/>
                  <a:gd name="T49" fmla="*/ 366 h 622"/>
                  <a:gd name="T50" fmla="*/ 622 w 622"/>
                  <a:gd name="T51" fmla="*/ 304 h 622"/>
                  <a:gd name="T52" fmla="*/ 620 w 622"/>
                  <a:gd name="T53" fmla="*/ 272 h 622"/>
                  <a:gd name="T54" fmla="*/ 606 w 622"/>
                  <a:gd name="T55" fmla="*/ 212 h 622"/>
                  <a:gd name="T56" fmla="*/ 582 w 622"/>
                  <a:gd name="T57" fmla="*/ 156 h 622"/>
                  <a:gd name="T58" fmla="*/ 548 w 622"/>
                  <a:gd name="T59" fmla="*/ 108 h 622"/>
                  <a:gd name="T60" fmla="*/ 504 w 622"/>
                  <a:gd name="T61" fmla="*/ 66 h 622"/>
                  <a:gd name="T62" fmla="*/ 454 w 622"/>
                  <a:gd name="T63" fmla="*/ 34 h 622"/>
                  <a:gd name="T64" fmla="*/ 398 w 622"/>
                  <a:gd name="T65" fmla="*/ 12 h 622"/>
                  <a:gd name="T66" fmla="*/ 336 w 622"/>
                  <a:gd name="T67" fmla="*/ 0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22" h="622">
                    <a:moveTo>
                      <a:pt x="304" y="0"/>
                    </a:moveTo>
                    <a:lnTo>
                      <a:pt x="304" y="0"/>
                    </a:lnTo>
                    <a:lnTo>
                      <a:pt x="272" y="2"/>
                    </a:lnTo>
                    <a:lnTo>
                      <a:pt x="242" y="8"/>
                    </a:lnTo>
                    <a:lnTo>
                      <a:pt x="212" y="16"/>
                    </a:lnTo>
                    <a:lnTo>
                      <a:pt x="184" y="26"/>
                    </a:lnTo>
                    <a:lnTo>
                      <a:pt x="158" y="40"/>
                    </a:lnTo>
                    <a:lnTo>
                      <a:pt x="132" y="56"/>
                    </a:lnTo>
                    <a:lnTo>
                      <a:pt x="108" y="76"/>
                    </a:lnTo>
                    <a:lnTo>
                      <a:pt x="86" y="96"/>
                    </a:lnTo>
                    <a:lnTo>
                      <a:pt x="68" y="118"/>
                    </a:lnTo>
                    <a:lnTo>
                      <a:pt x="50" y="142"/>
                    </a:lnTo>
                    <a:lnTo>
                      <a:pt x="34" y="168"/>
                    </a:lnTo>
                    <a:lnTo>
                      <a:pt x="22" y="196"/>
                    </a:lnTo>
                    <a:lnTo>
                      <a:pt x="12" y="224"/>
                    </a:lnTo>
                    <a:lnTo>
                      <a:pt x="6" y="254"/>
                    </a:lnTo>
                    <a:lnTo>
                      <a:pt x="2" y="286"/>
                    </a:lnTo>
                    <a:lnTo>
                      <a:pt x="0" y="318"/>
                    </a:lnTo>
                    <a:lnTo>
                      <a:pt x="0" y="318"/>
                    </a:lnTo>
                    <a:lnTo>
                      <a:pt x="2" y="350"/>
                    </a:lnTo>
                    <a:lnTo>
                      <a:pt x="8" y="380"/>
                    </a:lnTo>
                    <a:lnTo>
                      <a:pt x="16" y="410"/>
                    </a:lnTo>
                    <a:lnTo>
                      <a:pt x="28" y="438"/>
                    </a:lnTo>
                    <a:lnTo>
                      <a:pt x="42" y="466"/>
                    </a:lnTo>
                    <a:lnTo>
                      <a:pt x="58" y="490"/>
                    </a:lnTo>
                    <a:lnTo>
                      <a:pt x="76" y="514"/>
                    </a:lnTo>
                    <a:lnTo>
                      <a:pt x="96" y="536"/>
                    </a:lnTo>
                    <a:lnTo>
                      <a:pt x="120" y="556"/>
                    </a:lnTo>
                    <a:lnTo>
                      <a:pt x="144" y="572"/>
                    </a:lnTo>
                    <a:lnTo>
                      <a:pt x="170" y="588"/>
                    </a:lnTo>
                    <a:lnTo>
                      <a:pt x="198" y="600"/>
                    </a:lnTo>
                    <a:lnTo>
                      <a:pt x="226" y="610"/>
                    </a:lnTo>
                    <a:lnTo>
                      <a:pt x="256" y="618"/>
                    </a:lnTo>
                    <a:lnTo>
                      <a:pt x="286" y="622"/>
                    </a:lnTo>
                    <a:lnTo>
                      <a:pt x="318" y="622"/>
                    </a:lnTo>
                    <a:lnTo>
                      <a:pt x="318" y="622"/>
                    </a:lnTo>
                    <a:lnTo>
                      <a:pt x="350" y="620"/>
                    </a:lnTo>
                    <a:lnTo>
                      <a:pt x="382" y="614"/>
                    </a:lnTo>
                    <a:lnTo>
                      <a:pt x="410" y="606"/>
                    </a:lnTo>
                    <a:lnTo>
                      <a:pt x="440" y="594"/>
                    </a:lnTo>
                    <a:lnTo>
                      <a:pt x="466" y="582"/>
                    </a:lnTo>
                    <a:lnTo>
                      <a:pt x="492" y="564"/>
                    </a:lnTo>
                    <a:lnTo>
                      <a:pt x="516" y="546"/>
                    </a:lnTo>
                    <a:lnTo>
                      <a:pt x="536" y="526"/>
                    </a:lnTo>
                    <a:lnTo>
                      <a:pt x="556" y="504"/>
                    </a:lnTo>
                    <a:lnTo>
                      <a:pt x="574" y="480"/>
                    </a:lnTo>
                    <a:lnTo>
                      <a:pt x="588" y="454"/>
                    </a:lnTo>
                    <a:lnTo>
                      <a:pt x="602" y="426"/>
                    </a:lnTo>
                    <a:lnTo>
                      <a:pt x="610" y="396"/>
                    </a:lnTo>
                    <a:lnTo>
                      <a:pt x="618" y="366"/>
                    </a:lnTo>
                    <a:lnTo>
                      <a:pt x="622" y="336"/>
                    </a:lnTo>
                    <a:lnTo>
                      <a:pt x="622" y="304"/>
                    </a:lnTo>
                    <a:lnTo>
                      <a:pt x="622" y="304"/>
                    </a:lnTo>
                    <a:lnTo>
                      <a:pt x="620" y="272"/>
                    </a:lnTo>
                    <a:lnTo>
                      <a:pt x="616" y="242"/>
                    </a:lnTo>
                    <a:lnTo>
                      <a:pt x="606" y="212"/>
                    </a:lnTo>
                    <a:lnTo>
                      <a:pt x="596" y="184"/>
                    </a:lnTo>
                    <a:lnTo>
                      <a:pt x="582" y="156"/>
                    </a:lnTo>
                    <a:lnTo>
                      <a:pt x="566" y="132"/>
                    </a:lnTo>
                    <a:lnTo>
                      <a:pt x="548" y="108"/>
                    </a:lnTo>
                    <a:lnTo>
                      <a:pt x="526" y="86"/>
                    </a:lnTo>
                    <a:lnTo>
                      <a:pt x="504" y="66"/>
                    </a:lnTo>
                    <a:lnTo>
                      <a:pt x="480" y="48"/>
                    </a:lnTo>
                    <a:lnTo>
                      <a:pt x="454" y="34"/>
                    </a:lnTo>
                    <a:lnTo>
                      <a:pt x="426" y="22"/>
                    </a:lnTo>
                    <a:lnTo>
                      <a:pt x="398" y="12"/>
                    </a:lnTo>
                    <a:lnTo>
                      <a:pt x="368" y="4"/>
                    </a:lnTo>
                    <a:lnTo>
                      <a:pt x="336" y="0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Freeform 19"/>
              <p:cNvSpPr>
                <a:spLocks/>
              </p:cNvSpPr>
              <p:nvPr/>
            </p:nvSpPr>
            <p:spPr bwMode="auto">
              <a:xfrm>
                <a:off x="6645276" y="5635625"/>
                <a:ext cx="720725" cy="720725"/>
              </a:xfrm>
              <a:custGeom>
                <a:avLst/>
                <a:gdLst>
                  <a:gd name="T0" fmla="*/ 222 w 454"/>
                  <a:gd name="T1" fmla="*/ 0 h 454"/>
                  <a:gd name="T2" fmla="*/ 178 w 454"/>
                  <a:gd name="T3" fmla="*/ 6 h 454"/>
                  <a:gd name="T4" fmla="*/ 134 w 454"/>
                  <a:gd name="T5" fmla="*/ 20 h 454"/>
                  <a:gd name="T6" fmla="*/ 96 w 454"/>
                  <a:gd name="T7" fmla="*/ 42 h 454"/>
                  <a:gd name="T8" fmla="*/ 64 w 454"/>
                  <a:gd name="T9" fmla="*/ 70 h 454"/>
                  <a:gd name="T10" fmla="*/ 36 w 454"/>
                  <a:gd name="T11" fmla="*/ 104 h 454"/>
                  <a:gd name="T12" fmla="*/ 16 w 454"/>
                  <a:gd name="T13" fmla="*/ 144 h 454"/>
                  <a:gd name="T14" fmla="*/ 4 w 454"/>
                  <a:gd name="T15" fmla="*/ 186 h 454"/>
                  <a:gd name="T16" fmla="*/ 0 w 454"/>
                  <a:gd name="T17" fmla="*/ 232 h 454"/>
                  <a:gd name="T18" fmla="*/ 2 w 454"/>
                  <a:gd name="T19" fmla="*/ 256 h 454"/>
                  <a:gd name="T20" fmla="*/ 12 w 454"/>
                  <a:gd name="T21" fmla="*/ 300 h 454"/>
                  <a:gd name="T22" fmla="*/ 30 w 454"/>
                  <a:gd name="T23" fmla="*/ 340 h 454"/>
                  <a:gd name="T24" fmla="*/ 56 w 454"/>
                  <a:gd name="T25" fmla="*/ 376 h 454"/>
                  <a:gd name="T26" fmla="*/ 88 w 454"/>
                  <a:gd name="T27" fmla="*/ 406 h 454"/>
                  <a:gd name="T28" fmla="*/ 124 w 454"/>
                  <a:gd name="T29" fmla="*/ 428 h 454"/>
                  <a:gd name="T30" fmla="*/ 166 w 454"/>
                  <a:gd name="T31" fmla="*/ 446 h 454"/>
                  <a:gd name="T32" fmla="*/ 210 w 454"/>
                  <a:gd name="T33" fmla="*/ 454 h 454"/>
                  <a:gd name="T34" fmla="*/ 232 w 454"/>
                  <a:gd name="T35" fmla="*/ 454 h 454"/>
                  <a:gd name="T36" fmla="*/ 278 w 454"/>
                  <a:gd name="T37" fmla="*/ 448 h 454"/>
                  <a:gd name="T38" fmla="*/ 320 w 454"/>
                  <a:gd name="T39" fmla="*/ 434 h 454"/>
                  <a:gd name="T40" fmla="*/ 358 w 454"/>
                  <a:gd name="T41" fmla="*/ 412 h 454"/>
                  <a:gd name="T42" fmla="*/ 392 w 454"/>
                  <a:gd name="T43" fmla="*/ 384 h 454"/>
                  <a:gd name="T44" fmla="*/ 418 w 454"/>
                  <a:gd name="T45" fmla="*/ 350 h 454"/>
                  <a:gd name="T46" fmla="*/ 438 w 454"/>
                  <a:gd name="T47" fmla="*/ 310 h 454"/>
                  <a:gd name="T48" fmla="*/ 450 w 454"/>
                  <a:gd name="T49" fmla="*/ 268 h 454"/>
                  <a:gd name="T50" fmla="*/ 454 w 454"/>
                  <a:gd name="T51" fmla="*/ 222 h 454"/>
                  <a:gd name="T52" fmla="*/ 452 w 454"/>
                  <a:gd name="T53" fmla="*/ 198 h 454"/>
                  <a:gd name="T54" fmla="*/ 442 w 454"/>
                  <a:gd name="T55" fmla="*/ 154 h 454"/>
                  <a:gd name="T56" fmla="*/ 424 w 454"/>
                  <a:gd name="T57" fmla="*/ 114 h 454"/>
                  <a:gd name="T58" fmla="*/ 400 w 454"/>
                  <a:gd name="T59" fmla="*/ 78 h 454"/>
                  <a:gd name="T60" fmla="*/ 368 w 454"/>
                  <a:gd name="T61" fmla="*/ 48 h 454"/>
                  <a:gd name="T62" fmla="*/ 332 w 454"/>
                  <a:gd name="T63" fmla="*/ 24 h 454"/>
                  <a:gd name="T64" fmla="*/ 290 w 454"/>
                  <a:gd name="T65" fmla="*/ 8 h 454"/>
                  <a:gd name="T66" fmla="*/ 246 w 454"/>
                  <a:gd name="T67" fmla="*/ 0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54" h="454">
                    <a:moveTo>
                      <a:pt x="222" y="0"/>
                    </a:moveTo>
                    <a:lnTo>
                      <a:pt x="222" y="0"/>
                    </a:lnTo>
                    <a:lnTo>
                      <a:pt x="200" y="2"/>
                    </a:lnTo>
                    <a:lnTo>
                      <a:pt x="178" y="6"/>
                    </a:lnTo>
                    <a:lnTo>
                      <a:pt x="156" y="12"/>
                    </a:lnTo>
                    <a:lnTo>
                      <a:pt x="134" y="20"/>
                    </a:lnTo>
                    <a:lnTo>
                      <a:pt x="116" y="30"/>
                    </a:lnTo>
                    <a:lnTo>
                      <a:pt x="96" y="42"/>
                    </a:lnTo>
                    <a:lnTo>
                      <a:pt x="80" y="56"/>
                    </a:lnTo>
                    <a:lnTo>
                      <a:pt x="64" y="70"/>
                    </a:lnTo>
                    <a:lnTo>
                      <a:pt x="50" y="86"/>
                    </a:lnTo>
                    <a:lnTo>
                      <a:pt x="36" y="104"/>
                    </a:lnTo>
                    <a:lnTo>
                      <a:pt x="26" y="124"/>
                    </a:lnTo>
                    <a:lnTo>
                      <a:pt x="16" y="144"/>
                    </a:lnTo>
                    <a:lnTo>
                      <a:pt x="10" y="164"/>
                    </a:lnTo>
                    <a:lnTo>
                      <a:pt x="4" y="186"/>
                    </a:lnTo>
                    <a:lnTo>
                      <a:pt x="2" y="208"/>
                    </a:lnTo>
                    <a:lnTo>
                      <a:pt x="0" y="232"/>
                    </a:lnTo>
                    <a:lnTo>
                      <a:pt x="0" y="232"/>
                    </a:lnTo>
                    <a:lnTo>
                      <a:pt x="2" y="256"/>
                    </a:lnTo>
                    <a:lnTo>
                      <a:pt x="6" y="278"/>
                    </a:lnTo>
                    <a:lnTo>
                      <a:pt x="12" y="300"/>
                    </a:lnTo>
                    <a:lnTo>
                      <a:pt x="20" y="320"/>
                    </a:lnTo>
                    <a:lnTo>
                      <a:pt x="30" y="340"/>
                    </a:lnTo>
                    <a:lnTo>
                      <a:pt x="42" y="358"/>
                    </a:lnTo>
                    <a:lnTo>
                      <a:pt x="56" y="376"/>
                    </a:lnTo>
                    <a:lnTo>
                      <a:pt x="70" y="390"/>
                    </a:lnTo>
                    <a:lnTo>
                      <a:pt x="88" y="406"/>
                    </a:lnTo>
                    <a:lnTo>
                      <a:pt x="106" y="418"/>
                    </a:lnTo>
                    <a:lnTo>
                      <a:pt x="124" y="428"/>
                    </a:lnTo>
                    <a:lnTo>
                      <a:pt x="144" y="438"/>
                    </a:lnTo>
                    <a:lnTo>
                      <a:pt x="166" y="446"/>
                    </a:lnTo>
                    <a:lnTo>
                      <a:pt x="188" y="450"/>
                    </a:lnTo>
                    <a:lnTo>
                      <a:pt x="210" y="454"/>
                    </a:lnTo>
                    <a:lnTo>
                      <a:pt x="232" y="454"/>
                    </a:lnTo>
                    <a:lnTo>
                      <a:pt x="232" y="454"/>
                    </a:lnTo>
                    <a:lnTo>
                      <a:pt x="256" y="452"/>
                    </a:lnTo>
                    <a:lnTo>
                      <a:pt x="278" y="448"/>
                    </a:lnTo>
                    <a:lnTo>
                      <a:pt x="300" y="442"/>
                    </a:lnTo>
                    <a:lnTo>
                      <a:pt x="320" y="434"/>
                    </a:lnTo>
                    <a:lnTo>
                      <a:pt x="340" y="424"/>
                    </a:lnTo>
                    <a:lnTo>
                      <a:pt x="358" y="412"/>
                    </a:lnTo>
                    <a:lnTo>
                      <a:pt x="376" y="398"/>
                    </a:lnTo>
                    <a:lnTo>
                      <a:pt x="392" y="384"/>
                    </a:lnTo>
                    <a:lnTo>
                      <a:pt x="406" y="368"/>
                    </a:lnTo>
                    <a:lnTo>
                      <a:pt x="418" y="350"/>
                    </a:lnTo>
                    <a:lnTo>
                      <a:pt x="430" y="330"/>
                    </a:lnTo>
                    <a:lnTo>
                      <a:pt x="438" y="310"/>
                    </a:lnTo>
                    <a:lnTo>
                      <a:pt x="446" y="290"/>
                    </a:lnTo>
                    <a:lnTo>
                      <a:pt x="450" y="268"/>
                    </a:lnTo>
                    <a:lnTo>
                      <a:pt x="454" y="244"/>
                    </a:lnTo>
                    <a:lnTo>
                      <a:pt x="454" y="222"/>
                    </a:lnTo>
                    <a:lnTo>
                      <a:pt x="454" y="222"/>
                    </a:lnTo>
                    <a:lnTo>
                      <a:pt x="452" y="198"/>
                    </a:lnTo>
                    <a:lnTo>
                      <a:pt x="448" y="176"/>
                    </a:lnTo>
                    <a:lnTo>
                      <a:pt x="442" y="154"/>
                    </a:lnTo>
                    <a:lnTo>
                      <a:pt x="434" y="134"/>
                    </a:lnTo>
                    <a:lnTo>
                      <a:pt x="424" y="114"/>
                    </a:lnTo>
                    <a:lnTo>
                      <a:pt x="412" y="96"/>
                    </a:lnTo>
                    <a:lnTo>
                      <a:pt x="400" y="78"/>
                    </a:lnTo>
                    <a:lnTo>
                      <a:pt x="384" y="62"/>
                    </a:lnTo>
                    <a:lnTo>
                      <a:pt x="368" y="48"/>
                    </a:lnTo>
                    <a:lnTo>
                      <a:pt x="350" y="36"/>
                    </a:lnTo>
                    <a:lnTo>
                      <a:pt x="332" y="24"/>
                    </a:lnTo>
                    <a:lnTo>
                      <a:pt x="312" y="16"/>
                    </a:lnTo>
                    <a:lnTo>
                      <a:pt x="290" y="8"/>
                    </a:lnTo>
                    <a:lnTo>
                      <a:pt x="268" y="4"/>
                    </a:lnTo>
                    <a:lnTo>
                      <a:pt x="246" y="0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ctr" anchorCtr="0" compatLnSpc="1">
                <a:prstTxWarp prst="textNoShape">
                  <a:avLst/>
                </a:prstTxWarp>
              </a:bodyPr>
              <a:lstStyle/>
              <a:p>
                <a:pPr algn="ctr" defTabSz="914126"/>
                <a:r>
                  <a:rPr lang="en-US" sz="4800" dirty="0">
                    <a:solidFill>
                      <a:prstClr val="black"/>
                    </a:solidFill>
                    <a:latin typeface="Calibri" panose="020F0502020204030204"/>
                  </a:rPr>
                  <a:t>2</a:t>
                </a: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2976563" y="3484563"/>
              <a:ext cx="3176588" cy="2630488"/>
              <a:chOff x="2976563" y="3484563"/>
              <a:chExt cx="3176588" cy="2630488"/>
            </a:xfrm>
          </p:grpSpPr>
          <p:sp>
            <p:nvSpPr>
              <p:cNvPr id="9" name="Freeform 6"/>
              <p:cNvSpPr>
                <a:spLocks/>
              </p:cNvSpPr>
              <p:nvPr/>
            </p:nvSpPr>
            <p:spPr bwMode="auto">
              <a:xfrm>
                <a:off x="3487738" y="3484563"/>
                <a:ext cx="2665413" cy="2630488"/>
              </a:xfrm>
              <a:custGeom>
                <a:avLst/>
                <a:gdLst>
                  <a:gd name="T0" fmla="*/ 1671 w 1679"/>
                  <a:gd name="T1" fmla="*/ 1085 h 1657"/>
                  <a:gd name="T2" fmla="*/ 1617 w 1679"/>
                  <a:gd name="T3" fmla="*/ 1083 h 1657"/>
                  <a:gd name="T4" fmla="*/ 1511 w 1679"/>
                  <a:gd name="T5" fmla="*/ 1073 h 1657"/>
                  <a:gd name="T6" fmla="*/ 1409 w 1679"/>
                  <a:gd name="T7" fmla="*/ 1051 h 1657"/>
                  <a:gd name="T8" fmla="*/ 1309 w 1679"/>
                  <a:gd name="T9" fmla="*/ 1021 h 1657"/>
                  <a:gd name="T10" fmla="*/ 1215 w 1679"/>
                  <a:gd name="T11" fmla="*/ 983 h 1657"/>
                  <a:gd name="T12" fmla="*/ 1125 w 1679"/>
                  <a:gd name="T13" fmla="*/ 935 h 1657"/>
                  <a:gd name="T14" fmla="*/ 1039 w 1679"/>
                  <a:gd name="T15" fmla="*/ 880 h 1657"/>
                  <a:gd name="T16" fmla="*/ 961 w 1679"/>
                  <a:gd name="T17" fmla="*/ 818 h 1657"/>
                  <a:gd name="T18" fmla="*/ 887 w 1679"/>
                  <a:gd name="T19" fmla="*/ 748 h 1657"/>
                  <a:gd name="T20" fmla="*/ 821 w 1679"/>
                  <a:gd name="T21" fmla="*/ 672 h 1657"/>
                  <a:gd name="T22" fmla="*/ 761 w 1679"/>
                  <a:gd name="T23" fmla="*/ 590 h 1657"/>
                  <a:gd name="T24" fmla="*/ 709 w 1679"/>
                  <a:gd name="T25" fmla="*/ 502 h 1657"/>
                  <a:gd name="T26" fmla="*/ 665 w 1679"/>
                  <a:gd name="T27" fmla="*/ 410 h 1657"/>
                  <a:gd name="T28" fmla="*/ 630 w 1679"/>
                  <a:gd name="T29" fmla="*/ 314 h 1657"/>
                  <a:gd name="T30" fmla="*/ 602 w 1679"/>
                  <a:gd name="T31" fmla="*/ 212 h 1657"/>
                  <a:gd name="T32" fmla="*/ 586 w 1679"/>
                  <a:gd name="T33" fmla="*/ 108 h 1657"/>
                  <a:gd name="T34" fmla="*/ 308 w 1679"/>
                  <a:gd name="T35" fmla="*/ 0 h 1657"/>
                  <a:gd name="T36" fmla="*/ 0 w 1679"/>
                  <a:gd name="T37" fmla="*/ 70 h 1657"/>
                  <a:gd name="T38" fmla="*/ 16 w 1679"/>
                  <a:gd name="T39" fmla="*/ 234 h 1657"/>
                  <a:gd name="T40" fmla="*/ 48 w 1679"/>
                  <a:gd name="T41" fmla="*/ 392 h 1657"/>
                  <a:gd name="T42" fmla="*/ 94 w 1679"/>
                  <a:gd name="T43" fmla="*/ 546 h 1657"/>
                  <a:gd name="T44" fmla="*/ 154 w 1679"/>
                  <a:gd name="T45" fmla="*/ 692 h 1657"/>
                  <a:gd name="T46" fmla="*/ 228 w 1679"/>
                  <a:gd name="T47" fmla="*/ 830 h 1657"/>
                  <a:gd name="T48" fmla="*/ 312 w 1679"/>
                  <a:gd name="T49" fmla="*/ 961 h 1657"/>
                  <a:gd name="T50" fmla="*/ 410 w 1679"/>
                  <a:gd name="T51" fmla="*/ 1083 h 1657"/>
                  <a:gd name="T52" fmla="*/ 518 w 1679"/>
                  <a:gd name="T53" fmla="*/ 1195 h 1657"/>
                  <a:gd name="T54" fmla="*/ 634 w 1679"/>
                  <a:gd name="T55" fmla="*/ 1297 h 1657"/>
                  <a:gd name="T56" fmla="*/ 763 w 1679"/>
                  <a:gd name="T57" fmla="*/ 1387 h 1657"/>
                  <a:gd name="T58" fmla="*/ 897 w 1679"/>
                  <a:gd name="T59" fmla="*/ 1467 h 1657"/>
                  <a:gd name="T60" fmla="*/ 1041 w 1679"/>
                  <a:gd name="T61" fmla="*/ 1533 h 1657"/>
                  <a:gd name="T62" fmla="*/ 1191 w 1679"/>
                  <a:gd name="T63" fmla="*/ 1585 h 1657"/>
                  <a:gd name="T64" fmla="*/ 1345 w 1679"/>
                  <a:gd name="T65" fmla="*/ 1625 h 1657"/>
                  <a:gd name="T66" fmla="*/ 1507 w 1679"/>
                  <a:gd name="T67" fmla="*/ 1647 h 1657"/>
                  <a:gd name="T68" fmla="*/ 1673 w 1679"/>
                  <a:gd name="T69" fmla="*/ 1657 h 1657"/>
                  <a:gd name="T70" fmla="*/ 1679 w 1679"/>
                  <a:gd name="T71" fmla="*/ 1655 h 1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679" h="1657">
                    <a:moveTo>
                      <a:pt x="1615" y="1359"/>
                    </a:moveTo>
                    <a:lnTo>
                      <a:pt x="1671" y="1085"/>
                    </a:lnTo>
                    <a:lnTo>
                      <a:pt x="1671" y="1085"/>
                    </a:lnTo>
                    <a:lnTo>
                      <a:pt x="1617" y="1083"/>
                    </a:lnTo>
                    <a:lnTo>
                      <a:pt x="1565" y="1079"/>
                    </a:lnTo>
                    <a:lnTo>
                      <a:pt x="1511" y="1073"/>
                    </a:lnTo>
                    <a:lnTo>
                      <a:pt x="1459" y="1063"/>
                    </a:lnTo>
                    <a:lnTo>
                      <a:pt x="1409" y="1051"/>
                    </a:lnTo>
                    <a:lnTo>
                      <a:pt x="1359" y="1037"/>
                    </a:lnTo>
                    <a:lnTo>
                      <a:pt x="1309" y="1021"/>
                    </a:lnTo>
                    <a:lnTo>
                      <a:pt x="1261" y="1003"/>
                    </a:lnTo>
                    <a:lnTo>
                      <a:pt x="1215" y="983"/>
                    </a:lnTo>
                    <a:lnTo>
                      <a:pt x="1169" y="959"/>
                    </a:lnTo>
                    <a:lnTo>
                      <a:pt x="1125" y="935"/>
                    </a:lnTo>
                    <a:lnTo>
                      <a:pt x="1081" y="908"/>
                    </a:lnTo>
                    <a:lnTo>
                      <a:pt x="1039" y="880"/>
                    </a:lnTo>
                    <a:lnTo>
                      <a:pt x="999" y="850"/>
                    </a:lnTo>
                    <a:lnTo>
                      <a:pt x="961" y="818"/>
                    </a:lnTo>
                    <a:lnTo>
                      <a:pt x="923" y="784"/>
                    </a:lnTo>
                    <a:lnTo>
                      <a:pt x="887" y="748"/>
                    </a:lnTo>
                    <a:lnTo>
                      <a:pt x="853" y="710"/>
                    </a:lnTo>
                    <a:lnTo>
                      <a:pt x="821" y="672"/>
                    </a:lnTo>
                    <a:lnTo>
                      <a:pt x="791" y="632"/>
                    </a:lnTo>
                    <a:lnTo>
                      <a:pt x="761" y="590"/>
                    </a:lnTo>
                    <a:lnTo>
                      <a:pt x="735" y="548"/>
                    </a:lnTo>
                    <a:lnTo>
                      <a:pt x="709" y="502"/>
                    </a:lnTo>
                    <a:lnTo>
                      <a:pt x="687" y="458"/>
                    </a:lnTo>
                    <a:lnTo>
                      <a:pt x="665" y="410"/>
                    </a:lnTo>
                    <a:lnTo>
                      <a:pt x="646" y="362"/>
                    </a:lnTo>
                    <a:lnTo>
                      <a:pt x="630" y="314"/>
                    </a:lnTo>
                    <a:lnTo>
                      <a:pt x="614" y="264"/>
                    </a:lnTo>
                    <a:lnTo>
                      <a:pt x="602" y="212"/>
                    </a:lnTo>
                    <a:lnTo>
                      <a:pt x="594" y="162"/>
                    </a:lnTo>
                    <a:lnTo>
                      <a:pt x="586" y="108"/>
                    </a:lnTo>
                    <a:lnTo>
                      <a:pt x="582" y="56"/>
                    </a:lnTo>
                    <a:lnTo>
                      <a:pt x="308" y="0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6" y="154"/>
                    </a:lnTo>
                    <a:lnTo>
                      <a:pt x="16" y="234"/>
                    </a:lnTo>
                    <a:lnTo>
                      <a:pt x="30" y="314"/>
                    </a:lnTo>
                    <a:lnTo>
                      <a:pt x="48" y="392"/>
                    </a:lnTo>
                    <a:lnTo>
                      <a:pt x="70" y="470"/>
                    </a:lnTo>
                    <a:lnTo>
                      <a:pt x="94" y="546"/>
                    </a:lnTo>
                    <a:lnTo>
                      <a:pt x="122" y="620"/>
                    </a:lnTo>
                    <a:lnTo>
                      <a:pt x="154" y="692"/>
                    </a:lnTo>
                    <a:lnTo>
                      <a:pt x="190" y="762"/>
                    </a:lnTo>
                    <a:lnTo>
                      <a:pt x="228" y="830"/>
                    </a:lnTo>
                    <a:lnTo>
                      <a:pt x="268" y="896"/>
                    </a:lnTo>
                    <a:lnTo>
                      <a:pt x="312" y="961"/>
                    </a:lnTo>
                    <a:lnTo>
                      <a:pt x="360" y="1023"/>
                    </a:lnTo>
                    <a:lnTo>
                      <a:pt x="410" y="1083"/>
                    </a:lnTo>
                    <a:lnTo>
                      <a:pt x="462" y="1139"/>
                    </a:lnTo>
                    <a:lnTo>
                      <a:pt x="518" y="1195"/>
                    </a:lnTo>
                    <a:lnTo>
                      <a:pt x="574" y="1247"/>
                    </a:lnTo>
                    <a:lnTo>
                      <a:pt x="634" y="1297"/>
                    </a:lnTo>
                    <a:lnTo>
                      <a:pt x="699" y="1343"/>
                    </a:lnTo>
                    <a:lnTo>
                      <a:pt x="763" y="1387"/>
                    </a:lnTo>
                    <a:lnTo>
                      <a:pt x="829" y="1429"/>
                    </a:lnTo>
                    <a:lnTo>
                      <a:pt x="897" y="1467"/>
                    </a:lnTo>
                    <a:lnTo>
                      <a:pt x="969" y="1501"/>
                    </a:lnTo>
                    <a:lnTo>
                      <a:pt x="1041" y="1533"/>
                    </a:lnTo>
                    <a:lnTo>
                      <a:pt x="1115" y="1561"/>
                    </a:lnTo>
                    <a:lnTo>
                      <a:pt x="1191" y="1585"/>
                    </a:lnTo>
                    <a:lnTo>
                      <a:pt x="1267" y="1607"/>
                    </a:lnTo>
                    <a:lnTo>
                      <a:pt x="1345" y="1625"/>
                    </a:lnTo>
                    <a:lnTo>
                      <a:pt x="1425" y="1637"/>
                    </a:lnTo>
                    <a:lnTo>
                      <a:pt x="1507" y="1647"/>
                    </a:lnTo>
                    <a:lnTo>
                      <a:pt x="1589" y="1653"/>
                    </a:lnTo>
                    <a:lnTo>
                      <a:pt x="1673" y="1657"/>
                    </a:lnTo>
                    <a:lnTo>
                      <a:pt x="1673" y="1657"/>
                    </a:lnTo>
                    <a:lnTo>
                      <a:pt x="1679" y="1655"/>
                    </a:lnTo>
                    <a:lnTo>
                      <a:pt x="1615" y="135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" name="Freeform 21"/>
              <p:cNvSpPr>
                <a:spLocks/>
              </p:cNvSpPr>
              <p:nvPr/>
            </p:nvSpPr>
            <p:spPr bwMode="auto">
              <a:xfrm>
                <a:off x="2976563" y="3716338"/>
                <a:ext cx="987425" cy="987425"/>
              </a:xfrm>
              <a:custGeom>
                <a:avLst/>
                <a:gdLst>
                  <a:gd name="T0" fmla="*/ 304 w 622"/>
                  <a:gd name="T1" fmla="*/ 0 h 622"/>
                  <a:gd name="T2" fmla="*/ 240 w 622"/>
                  <a:gd name="T3" fmla="*/ 6 h 622"/>
                  <a:gd name="T4" fmla="*/ 182 w 622"/>
                  <a:gd name="T5" fmla="*/ 26 h 622"/>
                  <a:gd name="T6" fmla="*/ 130 w 622"/>
                  <a:gd name="T7" fmla="*/ 56 h 622"/>
                  <a:gd name="T8" fmla="*/ 86 w 622"/>
                  <a:gd name="T9" fmla="*/ 96 h 622"/>
                  <a:gd name="T10" fmla="*/ 48 w 622"/>
                  <a:gd name="T11" fmla="*/ 142 h 622"/>
                  <a:gd name="T12" fmla="*/ 20 w 622"/>
                  <a:gd name="T13" fmla="*/ 196 h 622"/>
                  <a:gd name="T14" fmla="*/ 4 w 622"/>
                  <a:gd name="T15" fmla="*/ 254 h 622"/>
                  <a:gd name="T16" fmla="*/ 0 w 622"/>
                  <a:gd name="T17" fmla="*/ 318 h 622"/>
                  <a:gd name="T18" fmla="*/ 2 w 622"/>
                  <a:gd name="T19" fmla="*/ 350 h 622"/>
                  <a:gd name="T20" fmla="*/ 16 w 622"/>
                  <a:gd name="T21" fmla="*/ 410 h 622"/>
                  <a:gd name="T22" fmla="*/ 40 w 622"/>
                  <a:gd name="T23" fmla="*/ 464 h 622"/>
                  <a:gd name="T24" fmla="*/ 74 w 622"/>
                  <a:gd name="T25" fmla="*/ 514 h 622"/>
                  <a:gd name="T26" fmla="*/ 118 w 622"/>
                  <a:gd name="T27" fmla="*/ 554 h 622"/>
                  <a:gd name="T28" fmla="*/ 168 w 622"/>
                  <a:gd name="T29" fmla="*/ 588 h 622"/>
                  <a:gd name="T30" fmla="*/ 224 w 622"/>
                  <a:gd name="T31" fmla="*/ 610 h 622"/>
                  <a:gd name="T32" fmla="*/ 286 w 622"/>
                  <a:gd name="T33" fmla="*/ 620 h 622"/>
                  <a:gd name="T34" fmla="*/ 318 w 622"/>
                  <a:gd name="T35" fmla="*/ 622 h 622"/>
                  <a:gd name="T36" fmla="*/ 380 w 622"/>
                  <a:gd name="T37" fmla="*/ 614 h 622"/>
                  <a:gd name="T38" fmla="*/ 438 w 622"/>
                  <a:gd name="T39" fmla="*/ 594 h 622"/>
                  <a:gd name="T40" fmla="*/ 490 w 622"/>
                  <a:gd name="T41" fmla="*/ 564 h 622"/>
                  <a:gd name="T42" fmla="*/ 536 w 622"/>
                  <a:gd name="T43" fmla="*/ 526 h 622"/>
                  <a:gd name="T44" fmla="*/ 572 w 622"/>
                  <a:gd name="T45" fmla="*/ 478 h 622"/>
                  <a:gd name="T46" fmla="*/ 600 w 622"/>
                  <a:gd name="T47" fmla="*/ 426 h 622"/>
                  <a:gd name="T48" fmla="*/ 616 w 622"/>
                  <a:gd name="T49" fmla="*/ 366 h 622"/>
                  <a:gd name="T50" fmla="*/ 622 w 622"/>
                  <a:gd name="T51" fmla="*/ 304 h 622"/>
                  <a:gd name="T52" fmla="*/ 620 w 622"/>
                  <a:gd name="T53" fmla="*/ 272 h 622"/>
                  <a:gd name="T54" fmla="*/ 606 w 622"/>
                  <a:gd name="T55" fmla="*/ 212 h 622"/>
                  <a:gd name="T56" fmla="*/ 580 w 622"/>
                  <a:gd name="T57" fmla="*/ 156 h 622"/>
                  <a:gd name="T58" fmla="*/ 546 w 622"/>
                  <a:gd name="T59" fmla="*/ 108 h 622"/>
                  <a:gd name="T60" fmla="*/ 502 w 622"/>
                  <a:gd name="T61" fmla="*/ 66 h 622"/>
                  <a:gd name="T62" fmla="*/ 452 w 622"/>
                  <a:gd name="T63" fmla="*/ 34 h 622"/>
                  <a:gd name="T64" fmla="*/ 396 w 622"/>
                  <a:gd name="T65" fmla="*/ 12 h 622"/>
                  <a:gd name="T66" fmla="*/ 336 w 622"/>
                  <a:gd name="T67" fmla="*/ 0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22" h="622">
                    <a:moveTo>
                      <a:pt x="304" y="0"/>
                    </a:moveTo>
                    <a:lnTo>
                      <a:pt x="304" y="0"/>
                    </a:lnTo>
                    <a:lnTo>
                      <a:pt x="272" y="2"/>
                    </a:lnTo>
                    <a:lnTo>
                      <a:pt x="240" y="6"/>
                    </a:lnTo>
                    <a:lnTo>
                      <a:pt x="212" y="16"/>
                    </a:lnTo>
                    <a:lnTo>
                      <a:pt x="182" y="26"/>
                    </a:lnTo>
                    <a:lnTo>
                      <a:pt x="156" y="40"/>
                    </a:lnTo>
                    <a:lnTo>
                      <a:pt x="130" y="56"/>
                    </a:lnTo>
                    <a:lnTo>
                      <a:pt x="106" y="74"/>
                    </a:lnTo>
                    <a:lnTo>
                      <a:pt x="86" y="96"/>
                    </a:lnTo>
                    <a:lnTo>
                      <a:pt x="66" y="118"/>
                    </a:lnTo>
                    <a:lnTo>
                      <a:pt x="48" y="142"/>
                    </a:lnTo>
                    <a:lnTo>
                      <a:pt x="34" y="168"/>
                    </a:lnTo>
                    <a:lnTo>
                      <a:pt x="20" y="196"/>
                    </a:lnTo>
                    <a:lnTo>
                      <a:pt x="12" y="224"/>
                    </a:lnTo>
                    <a:lnTo>
                      <a:pt x="4" y="254"/>
                    </a:lnTo>
                    <a:lnTo>
                      <a:pt x="0" y="286"/>
                    </a:lnTo>
                    <a:lnTo>
                      <a:pt x="0" y="318"/>
                    </a:lnTo>
                    <a:lnTo>
                      <a:pt x="0" y="318"/>
                    </a:lnTo>
                    <a:lnTo>
                      <a:pt x="2" y="350"/>
                    </a:lnTo>
                    <a:lnTo>
                      <a:pt x="6" y="380"/>
                    </a:lnTo>
                    <a:lnTo>
                      <a:pt x="16" y="410"/>
                    </a:lnTo>
                    <a:lnTo>
                      <a:pt x="26" y="438"/>
                    </a:lnTo>
                    <a:lnTo>
                      <a:pt x="40" y="464"/>
                    </a:lnTo>
                    <a:lnTo>
                      <a:pt x="56" y="490"/>
                    </a:lnTo>
                    <a:lnTo>
                      <a:pt x="74" y="514"/>
                    </a:lnTo>
                    <a:lnTo>
                      <a:pt x="96" y="536"/>
                    </a:lnTo>
                    <a:lnTo>
                      <a:pt x="118" y="554"/>
                    </a:lnTo>
                    <a:lnTo>
                      <a:pt x="142" y="572"/>
                    </a:lnTo>
                    <a:lnTo>
                      <a:pt x="168" y="588"/>
                    </a:lnTo>
                    <a:lnTo>
                      <a:pt x="196" y="600"/>
                    </a:lnTo>
                    <a:lnTo>
                      <a:pt x="224" y="610"/>
                    </a:lnTo>
                    <a:lnTo>
                      <a:pt x="254" y="616"/>
                    </a:lnTo>
                    <a:lnTo>
                      <a:pt x="286" y="620"/>
                    </a:lnTo>
                    <a:lnTo>
                      <a:pt x="318" y="622"/>
                    </a:lnTo>
                    <a:lnTo>
                      <a:pt x="318" y="622"/>
                    </a:lnTo>
                    <a:lnTo>
                      <a:pt x="350" y="620"/>
                    </a:lnTo>
                    <a:lnTo>
                      <a:pt x="380" y="614"/>
                    </a:lnTo>
                    <a:lnTo>
                      <a:pt x="410" y="606"/>
                    </a:lnTo>
                    <a:lnTo>
                      <a:pt x="438" y="594"/>
                    </a:lnTo>
                    <a:lnTo>
                      <a:pt x="464" y="580"/>
                    </a:lnTo>
                    <a:lnTo>
                      <a:pt x="490" y="564"/>
                    </a:lnTo>
                    <a:lnTo>
                      <a:pt x="514" y="546"/>
                    </a:lnTo>
                    <a:lnTo>
                      <a:pt x="536" y="526"/>
                    </a:lnTo>
                    <a:lnTo>
                      <a:pt x="554" y="502"/>
                    </a:lnTo>
                    <a:lnTo>
                      <a:pt x="572" y="478"/>
                    </a:lnTo>
                    <a:lnTo>
                      <a:pt x="588" y="452"/>
                    </a:lnTo>
                    <a:lnTo>
                      <a:pt x="600" y="426"/>
                    </a:lnTo>
                    <a:lnTo>
                      <a:pt x="610" y="396"/>
                    </a:lnTo>
                    <a:lnTo>
                      <a:pt x="616" y="366"/>
                    </a:lnTo>
                    <a:lnTo>
                      <a:pt x="620" y="336"/>
                    </a:lnTo>
                    <a:lnTo>
                      <a:pt x="622" y="304"/>
                    </a:lnTo>
                    <a:lnTo>
                      <a:pt x="622" y="304"/>
                    </a:lnTo>
                    <a:lnTo>
                      <a:pt x="620" y="272"/>
                    </a:lnTo>
                    <a:lnTo>
                      <a:pt x="614" y="240"/>
                    </a:lnTo>
                    <a:lnTo>
                      <a:pt x="606" y="212"/>
                    </a:lnTo>
                    <a:lnTo>
                      <a:pt x="594" y="182"/>
                    </a:lnTo>
                    <a:lnTo>
                      <a:pt x="580" y="156"/>
                    </a:lnTo>
                    <a:lnTo>
                      <a:pt x="564" y="130"/>
                    </a:lnTo>
                    <a:lnTo>
                      <a:pt x="546" y="108"/>
                    </a:lnTo>
                    <a:lnTo>
                      <a:pt x="526" y="86"/>
                    </a:lnTo>
                    <a:lnTo>
                      <a:pt x="502" y="66"/>
                    </a:lnTo>
                    <a:lnTo>
                      <a:pt x="478" y="48"/>
                    </a:lnTo>
                    <a:lnTo>
                      <a:pt x="452" y="34"/>
                    </a:lnTo>
                    <a:lnTo>
                      <a:pt x="424" y="20"/>
                    </a:lnTo>
                    <a:lnTo>
                      <a:pt x="396" y="12"/>
                    </a:lnTo>
                    <a:lnTo>
                      <a:pt x="366" y="4"/>
                    </a:lnTo>
                    <a:lnTo>
                      <a:pt x="336" y="0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" name="Freeform 23"/>
              <p:cNvSpPr>
                <a:spLocks/>
              </p:cNvSpPr>
              <p:nvPr/>
            </p:nvSpPr>
            <p:spPr bwMode="auto">
              <a:xfrm>
                <a:off x="3109913" y="3849688"/>
                <a:ext cx="720725" cy="720725"/>
              </a:xfrm>
              <a:custGeom>
                <a:avLst/>
                <a:gdLst>
                  <a:gd name="T0" fmla="*/ 222 w 454"/>
                  <a:gd name="T1" fmla="*/ 0 h 454"/>
                  <a:gd name="T2" fmla="*/ 176 w 454"/>
                  <a:gd name="T3" fmla="*/ 6 h 454"/>
                  <a:gd name="T4" fmla="*/ 134 w 454"/>
                  <a:gd name="T5" fmla="*/ 20 h 454"/>
                  <a:gd name="T6" fmla="*/ 96 w 454"/>
                  <a:gd name="T7" fmla="*/ 42 h 454"/>
                  <a:gd name="T8" fmla="*/ 62 w 454"/>
                  <a:gd name="T9" fmla="*/ 70 h 454"/>
                  <a:gd name="T10" fmla="*/ 36 w 454"/>
                  <a:gd name="T11" fmla="*/ 104 h 454"/>
                  <a:gd name="T12" fmla="*/ 16 w 454"/>
                  <a:gd name="T13" fmla="*/ 142 h 454"/>
                  <a:gd name="T14" fmla="*/ 4 w 454"/>
                  <a:gd name="T15" fmla="*/ 186 h 454"/>
                  <a:gd name="T16" fmla="*/ 0 w 454"/>
                  <a:gd name="T17" fmla="*/ 232 h 454"/>
                  <a:gd name="T18" fmla="*/ 2 w 454"/>
                  <a:gd name="T19" fmla="*/ 254 h 454"/>
                  <a:gd name="T20" fmla="*/ 12 w 454"/>
                  <a:gd name="T21" fmla="*/ 298 h 454"/>
                  <a:gd name="T22" fmla="*/ 30 w 454"/>
                  <a:gd name="T23" fmla="*/ 338 h 454"/>
                  <a:gd name="T24" fmla="*/ 54 w 454"/>
                  <a:gd name="T25" fmla="*/ 374 h 454"/>
                  <a:gd name="T26" fmla="*/ 86 w 454"/>
                  <a:gd name="T27" fmla="*/ 404 h 454"/>
                  <a:gd name="T28" fmla="*/ 122 w 454"/>
                  <a:gd name="T29" fmla="*/ 428 h 454"/>
                  <a:gd name="T30" fmla="*/ 164 w 454"/>
                  <a:gd name="T31" fmla="*/ 444 h 454"/>
                  <a:gd name="T32" fmla="*/ 208 w 454"/>
                  <a:gd name="T33" fmla="*/ 452 h 454"/>
                  <a:gd name="T34" fmla="*/ 232 w 454"/>
                  <a:gd name="T35" fmla="*/ 454 h 454"/>
                  <a:gd name="T36" fmla="*/ 276 w 454"/>
                  <a:gd name="T37" fmla="*/ 448 h 454"/>
                  <a:gd name="T38" fmla="*/ 320 w 454"/>
                  <a:gd name="T39" fmla="*/ 434 h 454"/>
                  <a:gd name="T40" fmla="*/ 358 w 454"/>
                  <a:gd name="T41" fmla="*/ 412 h 454"/>
                  <a:gd name="T42" fmla="*/ 390 w 454"/>
                  <a:gd name="T43" fmla="*/ 384 h 454"/>
                  <a:gd name="T44" fmla="*/ 418 w 454"/>
                  <a:gd name="T45" fmla="*/ 348 h 454"/>
                  <a:gd name="T46" fmla="*/ 438 w 454"/>
                  <a:gd name="T47" fmla="*/ 310 h 454"/>
                  <a:gd name="T48" fmla="*/ 450 w 454"/>
                  <a:gd name="T49" fmla="*/ 268 h 454"/>
                  <a:gd name="T50" fmla="*/ 454 w 454"/>
                  <a:gd name="T51" fmla="*/ 222 h 454"/>
                  <a:gd name="T52" fmla="*/ 452 w 454"/>
                  <a:gd name="T53" fmla="*/ 198 h 454"/>
                  <a:gd name="T54" fmla="*/ 442 w 454"/>
                  <a:gd name="T55" fmla="*/ 154 h 454"/>
                  <a:gd name="T56" fmla="*/ 424 w 454"/>
                  <a:gd name="T57" fmla="*/ 114 h 454"/>
                  <a:gd name="T58" fmla="*/ 398 w 454"/>
                  <a:gd name="T59" fmla="*/ 78 h 454"/>
                  <a:gd name="T60" fmla="*/ 366 w 454"/>
                  <a:gd name="T61" fmla="*/ 48 h 454"/>
                  <a:gd name="T62" fmla="*/ 330 w 454"/>
                  <a:gd name="T63" fmla="*/ 24 h 454"/>
                  <a:gd name="T64" fmla="*/ 288 w 454"/>
                  <a:gd name="T65" fmla="*/ 8 h 454"/>
                  <a:gd name="T66" fmla="*/ 244 w 454"/>
                  <a:gd name="T67" fmla="*/ 0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54" h="454">
                    <a:moveTo>
                      <a:pt x="222" y="0"/>
                    </a:moveTo>
                    <a:lnTo>
                      <a:pt x="222" y="0"/>
                    </a:lnTo>
                    <a:lnTo>
                      <a:pt x="198" y="2"/>
                    </a:lnTo>
                    <a:lnTo>
                      <a:pt x="176" y="6"/>
                    </a:lnTo>
                    <a:lnTo>
                      <a:pt x="154" y="12"/>
                    </a:lnTo>
                    <a:lnTo>
                      <a:pt x="134" y="20"/>
                    </a:lnTo>
                    <a:lnTo>
                      <a:pt x="114" y="30"/>
                    </a:lnTo>
                    <a:lnTo>
                      <a:pt x="96" y="42"/>
                    </a:lnTo>
                    <a:lnTo>
                      <a:pt x="78" y="54"/>
                    </a:lnTo>
                    <a:lnTo>
                      <a:pt x="62" y="70"/>
                    </a:lnTo>
                    <a:lnTo>
                      <a:pt x="48" y="86"/>
                    </a:lnTo>
                    <a:lnTo>
                      <a:pt x="36" y="104"/>
                    </a:lnTo>
                    <a:lnTo>
                      <a:pt x="24" y="122"/>
                    </a:lnTo>
                    <a:lnTo>
                      <a:pt x="16" y="142"/>
                    </a:lnTo>
                    <a:lnTo>
                      <a:pt x="8" y="164"/>
                    </a:lnTo>
                    <a:lnTo>
                      <a:pt x="4" y="186"/>
                    </a:lnTo>
                    <a:lnTo>
                      <a:pt x="0" y="208"/>
                    </a:lnTo>
                    <a:lnTo>
                      <a:pt x="0" y="232"/>
                    </a:lnTo>
                    <a:lnTo>
                      <a:pt x="0" y="232"/>
                    </a:lnTo>
                    <a:lnTo>
                      <a:pt x="2" y="254"/>
                    </a:lnTo>
                    <a:lnTo>
                      <a:pt x="6" y="278"/>
                    </a:lnTo>
                    <a:lnTo>
                      <a:pt x="12" y="298"/>
                    </a:lnTo>
                    <a:lnTo>
                      <a:pt x="20" y="320"/>
                    </a:lnTo>
                    <a:lnTo>
                      <a:pt x="30" y="338"/>
                    </a:lnTo>
                    <a:lnTo>
                      <a:pt x="42" y="358"/>
                    </a:lnTo>
                    <a:lnTo>
                      <a:pt x="54" y="374"/>
                    </a:lnTo>
                    <a:lnTo>
                      <a:pt x="70" y="390"/>
                    </a:lnTo>
                    <a:lnTo>
                      <a:pt x="86" y="404"/>
                    </a:lnTo>
                    <a:lnTo>
                      <a:pt x="104" y="418"/>
                    </a:lnTo>
                    <a:lnTo>
                      <a:pt x="122" y="428"/>
                    </a:lnTo>
                    <a:lnTo>
                      <a:pt x="142" y="438"/>
                    </a:lnTo>
                    <a:lnTo>
                      <a:pt x="164" y="444"/>
                    </a:lnTo>
                    <a:lnTo>
                      <a:pt x="186" y="450"/>
                    </a:lnTo>
                    <a:lnTo>
                      <a:pt x="208" y="452"/>
                    </a:lnTo>
                    <a:lnTo>
                      <a:pt x="232" y="454"/>
                    </a:lnTo>
                    <a:lnTo>
                      <a:pt x="232" y="454"/>
                    </a:lnTo>
                    <a:lnTo>
                      <a:pt x="254" y="452"/>
                    </a:lnTo>
                    <a:lnTo>
                      <a:pt x="276" y="448"/>
                    </a:lnTo>
                    <a:lnTo>
                      <a:pt x="298" y="442"/>
                    </a:lnTo>
                    <a:lnTo>
                      <a:pt x="320" y="434"/>
                    </a:lnTo>
                    <a:lnTo>
                      <a:pt x="338" y="424"/>
                    </a:lnTo>
                    <a:lnTo>
                      <a:pt x="358" y="412"/>
                    </a:lnTo>
                    <a:lnTo>
                      <a:pt x="374" y="398"/>
                    </a:lnTo>
                    <a:lnTo>
                      <a:pt x="390" y="384"/>
                    </a:lnTo>
                    <a:lnTo>
                      <a:pt x="404" y="366"/>
                    </a:lnTo>
                    <a:lnTo>
                      <a:pt x="418" y="348"/>
                    </a:lnTo>
                    <a:lnTo>
                      <a:pt x="428" y="330"/>
                    </a:lnTo>
                    <a:lnTo>
                      <a:pt x="438" y="310"/>
                    </a:lnTo>
                    <a:lnTo>
                      <a:pt x="444" y="288"/>
                    </a:lnTo>
                    <a:lnTo>
                      <a:pt x="450" y="268"/>
                    </a:lnTo>
                    <a:lnTo>
                      <a:pt x="452" y="244"/>
                    </a:lnTo>
                    <a:lnTo>
                      <a:pt x="454" y="222"/>
                    </a:lnTo>
                    <a:lnTo>
                      <a:pt x="454" y="222"/>
                    </a:lnTo>
                    <a:lnTo>
                      <a:pt x="452" y="198"/>
                    </a:lnTo>
                    <a:lnTo>
                      <a:pt x="448" y="176"/>
                    </a:lnTo>
                    <a:lnTo>
                      <a:pt x="442" y="154"/>
                    </a:lnTo>
                    <a:lnTo>
                      <a:pt x="434" y="134"/>
                    </a:lnTo>
                    <a:lnTo>
                      <a:pt x="424" y="114"/>
                    </a:lnTo>
                    <a:lnTo>
                      <a:pt x="412" y="96"/>
                    </a:lnTo>
                    <a:lnTo>
                      <a:pt x="398" y="78"/>
                    </a:lnTo>
                    <a:lnTo>
                      <a:pt x="384" y="62"/>
                    </a:lnTo>
                    <a:lnTo>
                      <a:pt x="366" y="48"/>
                    </a:lnTo>
                    <a:lnTo>
                      <a:pt x="348" y="36"/>
                    </a:lnTo>
                    <a:lnTo>
                      <a:pt x="330" y="24"/>
                    </a:lnTo>
                    <a:lnTo>
                      <a:pt x="310" y="16"/>
                    </a:lnTo>
                    <a:lnTo>
                      <a:pt x="288" y="8"/>
                    </a:lnTo>
                    <a:lnTo>
                      <a:pt x="268" y="4"/>
                    </a:lnTo>
                    <a:lnTo>
                      <a:pt x="244" y="0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pic>
        <p:nvPicPr>
          <p:cNvPr id="5122" name="Picture 2" descr="Exploration Drilling Svg Png Icon Free Download (#389899 ...">
            <a:extLst>
              <a:ext uri="{FF2B5EF4-FFF2-40B4-BE49-F238E27FC236}">
                <a16:creationId xmlns:a16="http://schemas.microsoft.com/office/drawing/2014/main" id="{044489D7-D057-4C31-A21A-3E27DE5B3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75" y="329870"/>
            <a:ext cx="1546755" cy="169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285706-445B-4E77-BD6B-EFD33F888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89213" y="5102525"/>
            <a:ext cx="9296400" cy="1069675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Data Exploration</a:t>
            </a:r>
          </a:p>
        </p:txBody>
      </p:sp>
      <p:sp>
        <p:nvSpPr>
          <p:cNvPr id="27" name="Title 4">
            <a:extLst>
              <a:ext uri="{FF2B5EF4-FFF2-40B4-BE49-F238E27FC236}">
                <a16:creationId xmlns:a16="http://schemas.microsoft.com/office/drawing/2014/main" id="{878FB8A9-3077-4D9D-975E-87EC3477D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3" y="1905000"/>
            <a:ext cx="9296400" cy="2667000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41714803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DE6E01-9EE2-4D3F-BA5B-86F0B66F5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612" y="2221773"/>
            <a:ext cx="4665241" cy="29598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5BB49F-0D82-4143-B984-70894BD19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571" y="2221773"/>
            <a:ext cx="4665241" cy="29598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D2FED4-BA3A-4E5D-9171-C3FAF9B5F2BF}"/>
              </a:ext>
            </a:extLst>
          </p:cNvPr>
          <p:cNvSpPr txBox="1"/>
          <p:nvPr/>
        </p:nvSpPr>
        <p:spPr>
          <a:xfrm>
            <a:off x="1598612" y="6010870"/>
            <a:ext cx="46652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https://www.bnr.bg/en/post/101234540/bulgaria-is-the-country-with-highest-mortality-rate#:~:text=Like%20in%20the%20rest%20of,non%2Dinfectious%20and%20cancer%20diseases.&amp;text=The%20countries%20with%20high%20mortality,are%20facing%20a%20demographic%20collapse</a:t>
            </a:r>
            <a:r>
              <a:rPr lang="en-US" sz="1200" dirty="0"/>
              <a:t>.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B535E-7F44-452A-B4C3-E3D20A2EFD66}"/>
              </a:ext>
            </a:extLst>
          </p:cNvPr>
          <p:cNvSpPr txBox="1"/>
          <p:nvPr/>
        </p:nvSpPr>
        <p:spPr>
          <a:xfrm>
            <a:off x="1598612" y="5276469"/>
            <a:ext cx="449580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Why Bulgaria is one of the top countries with the highest death rate?</a:t>
            </a:r>
          </a:p>
        </p:txBody>
      </p:sp>
      <p:sp>
        <p:nvSpPr>
          <p:cNvPr id="8" name="Hand Pointer">
            <a:extLst>
              <a:ext uri="{FF2B5EF4-FFF2-40B4-BE49-F238E27FC236}">
                <a16:creationId xmlns:a16="http://schemas.microsoft.com/office/drawing/2014/main" id="{19E3F632-129B-4B03-9677-55CC010F178D}"/>
              </a:ext>
            </a:extLst>
          </p:cNvPr>
          <p:cNvSpPr>
            <a:spLocks/>
          </p:cNvSpPr>
          <p:nvPr/>
        </p:nvSpPr>
        <p:spPr bwMode="auto">
          <a:xfrm rot="10800000">
            <a:off x="4113212" y="5562600"/>
            <a:ext cx="425279" cy="500910"/>
          </a:xfrm>
          <a:custGeom>
            <a:avLst/>
            <a:gdLst>
              <a:gd name="T0" fmla="*/ 388 w 388"/>
              <a:gd name="T1" fmla="*/ 232 h 457"/>
              <a:gd name="T2" fmla="*/ 385 w 388"/>
              <a:gd name="T3" fmla="*/ 217 h 457"/>
              <a:gd name="T4" fmla="*/ 375 w 388"/>
              <a:gd name="T5" fmla="*/ 204 h 457"/>
              <a:gd name="T6" fmla="*/ 363 w 388"/>
              <a:gd name="T7" fmla="*/ 196 h 457"/>
              <a:gd name="T8" fmla="*/ 347 w 388"/>
              <a:gd name="T9" fmla="*/ 192 h 457"/>
              <a:gd name="T10" fmla="*/ 341 w 388"/>
              <a:gd name="T11" fmla="*/ 192 h 457"/>
              <a:gd name="T12" fmla="*/ 328 w 388"/>
              <a:gd name="T13" fmla="*/ 196 h 457"/>
              <a:gd name="T14" fmla="*/ 323 w 388"/>
              <a:gd name="T15" fmla="*/ 201 h 457"/>
              <a:gd name="T16" fmla="*/ 323 w 388"/>
              <a:gd name="T17" fmla="*/ 192 h 457"/>
              <a:gd name="T18" fmla="*/ 316 w 388"/>
              <a:gd name="T19" fmla="*/ 178 h 457"/>
              <a:gd name="T20" fmla="*/ 305 w 388"/>
              <a:gd name="T21" fmla="*/ 166 h 457"/>
              <a:gd name="T22" fmla="*/ 290 w 388"/>
              <a:gd name="T23" fmla="*/ 160 h 457"/>
              <a:gd name="T24" fmla="*/ 282 w 388"/>
              <a:gd name="T25" fmla="*/ 160 h 457"/>
              <a:gd name="T26" fmla="*/ 271 w 388"/>
              <a:gd name="T27" fmla="*/ 161 h 457"/>
              <a:gd name="T28" fmla="*/ 259 w 388"/>
              <a:gd name="T29" fmla="*/ 168 h 457"/>
              <a:gd name="T30" fmla="*/ 259 w 388"/>
              <a:gd name="T31" fmla="*/ 168 h 457"/>
              <a:gd name="T32" fmla="*/ 256 w 388"/>
              <a:gd name="T33" fmla="*/ 152 h 457"/>
              <a:gd name="T34" fmla="*/ 246 w 388"/>
              <a:gd name="T35" fmla="*/ 139 h 457"/>
              <a:gd name="T36" fmla="*/ 235 w 388"/>
              <a:gd name="T37" fmla="*/ 130 h 457"/>
              <a:gd name="T38" fmla="*/ 218 w 388"/>
              <a:gd name="T39" fmla="*/ 127 h 457"/>
              <a:gd name="T40" fmla="*/ 210 w 388"/>
              <a:gd name="T41" fmla="*/ 129 h 457"/>
              <a:gd name="T42" fmla="*/ 194 w 388"/>
              <a:gd name="T43" fmla="*/ 135 h 457"/>
              <a:gd name="T44" fmla="*/ 187 w 388"/>
              <a:gd name="T45" fmla="*/ 39 h 457"/>
              <a:gd name="T46" fmla="*/ 187 w 388"/>
              <a:gd name="T47" fmla="*/ 33 h 457"/>
              <a:gd name="T48" fmla="*/ 181 w 388"/>
              <a:gd name="T49" fmla="*/ 18 h 457"/>
              <a:gd name="T50" fmla="*/ 170 w 388"/>
              <a:gd name="T51" fmla="*/ 7 h 457"/>
              <a:gd name="T52" fmla="*/ 157 w 388"/>
              <a:gd name="T53" fmla="*/ 0 h 457"/>
              <a:gd name="T54" fmla="*/ 148 w 388"/>
              <a:gd name="T55" fmla="*/ 0 h 457"/>
              <a:gd name="T56" fmla="*/ 132 w 388"/>
              <a:gd name="T57" fmla="*/ 3 h 457"/>
              <a:gd name="T58" fmla="*/ 119 w 388"/>
              <a:gd name="T59" fmla="*/ 11 h 457"/>
              <a:gd name="T60" fmla="*/ 111 w 388"/>
              <a:gd name="T61" fmla="*/ 24 h 457"/>
              <a:gd name="T62" fmla="*/ 108 w 388"/>
              <a:gd name="T63" fmla="*/ 39 h 457"/>
              <a:gd name="T64" fmla="*/ 72 w 388"/>
              <a:gd name="T65" fmla="*/ 194 h 457"/>
              <a:gd name="T66" fmla="*/ 67 w 388"/>
              <a:gd name="T67" fmla="*/ 189 h 457"/>
              <a:gd name="T68" fmla="*/ 52 w 388"/>
              <a:gd name="T69" fmla="*/ 181 h 457"/>
              <a:gd name="T70" fmla="*/ 38 w 388"/>
              <a:gd name="T71" fmla="*/ 178 h 457"/>
              <a:gd name="T72" fmla="*/ 23 w 388"/>
              <a:gd name="T73" fmla="*/ 183 h 457"/>
              <a:gd name="T74" fmla="*/ 15 w 388"/>
              <a:gd name="T75" fmla="*/ 186 h 457"/>
              <a:gd name="T76" fmla="*/ 5 w 388"/>
              <a:gd name="T77" fmla="*/ 199 h 457"/>
              <a:gd name="T78" fmla="*/ 0 w 388"/>
              <a:gd name="T79" fmla="*/ 214 h 457"/>
              <a:gd name="T80" fmla="*/ 0 w 388"/>
              <a:gd name="T81" fmla="*/ 228 h 457"/>
              <a:gd name="T82" fmla="*/ 7 w 388"/>
              <a:gd name="T83" fmla="*/ 243 h 457"/>
              <a:gd name="T84" fmla="*/ 116 w 388"/>
              <a:gd name="T85" fmla="*/ 388 h 457"/>
              <a:gd name="T86" fmla="*/ 139 w 388"/>
              <a:gd name="T87" fmla="*/ 417 h 457"/>
              <a:gd name="T88" fmla="*/ 147 w 388"/>
              <a:gd name="T89" fmla="*/ 426 h 457"/>
              <a:gd name="T90" fmla="*/ 163 w 388"/>
              <a:gd name="T91" fmla="*/ 440 h 457"/>
              <a:gd name="T92" fmla="*/ 184 w 388"/>
              <a:gd name="T93" fmla="*/ 450 h 457"/>
              <a:gd name="T94" fmla="*/ 205 w 388"/>
              <a:gd name="T95" fmla="*/ 455 h 457"/>
              <a:gd name="T96" fmla="*/ 290 w 388"/>
              <a:gd name="T97" fmla="*/ 457 h 457"/>
              <a:gd name="T98" fmla="*/ 308 w 388"/>
              <a:gd name="T99" fmla="*/ 455 h 457"/>
              <a:gd name="T100" fmla="*/ 341 w 388"/>
              <a:gd name="T101" fmla="*/ 442 h 457"/>
              <a:gd name="T102" fmla="*/ 365 w 388"/>
              <a:gd name="T103" fmla="*/ 421 h 457"/>
              <a:gd name="T104" fmla="*/ 381 w 388"/>
              <a:gd name="T105" fmla="*/ 390 h 457"/>
              <a:gd name="T106" fmla="*/ 386 w 388"/>
              <a:gd name="T107" fmla="*/ 373 h 457"/>
              <a:gd name="T108" fmla="*/ 388 w 388"/>
              <a:gd name="T109" fmla="*/ 232 h 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88" h="457">
                <a:moveTo>
                  <a:pt x="388" y="232"/>
                </a:moveTo>
                <a:lnTo>
                  <a:pt x="388" y="232"/>
                </a:lnTo>
                <a:lnTo>
                  <a:pt x="386" y="223"/>
                </a:lnTo>
                <a:lnTo>
                  <a:pt x="385" y="217"/>
                </a:lnTo>
                <a:lnTo>
                  <a:pt x="380" y="209"/>
                </a:lnTo>
                <a:lnTo>
                  <a:pt x="375" y="204"/>
                </a:lnTo>
                <a:lnTo>
                  <a:pt x="370" y="199"/>
                </a:lnTo>
                <a:lnTo>
                  <a:pt x="363" y="196"/>
                </a:lnTo>
                <a:lnTo>
                  <a:pt x="355" y="192"/>
                </a:lnTo>
                <a:lnTo>
                  <a:pt x="347" y="192"/>
                </a:lnTo>
                <a:lnTo>
                  <a:pt x="347" y="192"/>
                </a:lnTo>
                <a:lnTo>
                  <a:pt x="341" y="192"/>
                </a:lnTo>
                <a:lnTo>
                  <a:pt x="334" y="194"/>
                </a:lnTo>
                <a:lnTo>
                  <a:pt x="328" y="196"/>
                </a:lnTo>
                <a:lnTo>
                  <a:pt x="323" y="201"/>
                </a:lnTo>
                <a:lnTo>
                  <a:pt x="323" y="201"/>
                </a:lnTo>
                <a:lnTo>
                  <a:pt x="323" y="201"/>
                </a:lnTo>
                <a:lnTo>
                  <a:pt x="323" y="192"/>
                </a:lnTo>
                <a:lnTo>
                  <a:pt x="319" y="184"/>
                </a:lnTo>
                <a:lnTo>
                  <a:pt x="316" y="178"/>
                </a:lnTo>
                <a:lnTo>
                  <a:pt x="311" y="171"/>
                </a:lnTo>
                <a:lnTo>
                  <a:pt x="305" y="166"/>
                </a:lnTo>
                <a:lnTo>
                  <a:pt x="298" y="163"/>
                </a:lnTo>
                <a:lnTo>
                  <a:pt x="290" y="160"/>
                </a:lnTo>
                <a:lnTo>
                  <a:pt x="282" y="160"/>
                </a:lnTo>
                <a:lnTo>
                  <a:pt x="282" y="160"/>
                </a:lnTo>
                <a:lnTo>
                  <a:pt x="275" y="160"/>
                </a:lnTo>
                <a:lnTo>
                  <a:pt x="271" y="161"/>
                </a:lnTo>
                <a:lnTo>
                  <a:pt x="264" y="165"/>
                </a:lnTo>
                <a:lnTo>
                  <a:pt x="259" y="168"/>
                </a:lnTo>
                <a:lnTo>
                  <a:pt x="259" y="168"/>
                </a:lnTo>
                <a:lnTo>
                  <a:pt x="259" y="168"/>
                </a:lnTo>
                <a:lnTo>
                  <a:pt x="258" y="160"/>
                </a:lnTo>
                <a:lnTo>
                  <a:pt x="256" y="152"/>
                </a:lnTo>
                <a:lnTo>
                  <a:pt x="251" y="145"/>
                </a:lnTo>
                <a:lnTo>
                  <a:pt x="246" y="139"/>
                </a:lnTo>
                <a:lnTo>
                  <a:pt x="241" y="134"/>
                </a:lnTo>
                <a:lnTo>
                  <a:pt x="235" y="130"/>
                </a:lnTo>
                <a:lnTo>
                  <a:pt x="227" y="129"/>
                </a:lnTo>
                <a:lnTo>
                  <a:pt x="218" y="127"/>
                </a:lnTo>
                <a:lnTo>
                  <a:pt x="218" y="127"/>
                </a:lnTo>
                <a:lnTo>
                  <a:pt x="210" y="129"/>
                </a:lnTo>
                <a:lnTo>
                  <a:pt x="202" y="132"/>
                </a:lnTo>
                <a:lnTo>
                  <a:pt x="194" y="135"/>
                </a:lnTo>
                <a:lnTo>
                  <a:pt x="187" y="142"/>
                </a:lnTo>
                <a:lnTo>
                  <a:pt x="187" y="39"/>
                </a:lnTo>
                <a:lnTo>
                  <a:pt x="187" y="39"/>
                </a:lnTo>
                <a:lnTo>
                  <a:pt x="187" y="33"/>
                </a:lnTo>
                <a:lnTo>
                  <a:pt x="184" y="24"/>
                </a:lnTo>
                <a:lnTo>
                  <a:pt x="181" y="18"/>
                </a:lnTo>
                <a:lnTo>
                  <a:pt x="176" y="11"/>
                </a:lnTo>
                <a:lnTo>
                  <a:pt x="170" y="7"/>
                </a:lnTo>
                <a:lnTo>
                  <a:pt x="163" y="3"/>
                </a:lnTo>
                <a:lnTo>
                  <a:pt x="157" y="0"/>
                </a:lnTo>
                <a:lnTo>
                  <a:pt x="148" y="0"/>
                </a:lnTo>
                <a:lnTo>
                  <a:pt x="148" y="0"/>
                </a:lnTo>
                <a:lnTo>
                  <a:pt x="140" y="0"/>
                </a:lnTo>
                <a:lnTo>
                  <a:pt x="132" y="3"/>
                </a:lnTo>
                <a:lnTo>
                  <a:pt x="126" y="7"/>
                </a:lnTo>
                <a:lnTo>
                  <a:pt x="119" y="11"/>
                </a:lnTo>
                <a:lnTo>
                  <a:pt x="114" y="18"/>
                </a:lnTo>
                <a:lnTo>
                  <a:pt x="111" y="24"/>
                </a:lnTo>
                <a:lnTo>
                  <a:pt x="108" y="33"/>
                </a:lnTo>
                <a:lnTo>
                  <a:pt x="108" y="39"/>
                </a:lnTo>
                <a:lnTo>
                  <a:pt x="108" y="243"/>
                </a:lnTo>
                <a:lnTo>
                  <a:pt x="72" y="194"/>
                </a:lnTo>
                <a:lnTo>
                  <a:pt x="72" y="194"/>
                </a:lnTo>
                <a:lnTo>
                  <a:pt x="67" y="189"/>
                </a:lnTo>
                <a:lnTo>
                  <a:pt x="60" y="184"/>
                </a:lnTo>
                <a:lnTo>
                  <a:pt x="52" y="181"/>
                </a:lnTo>
                <a:lnTo>
                  <a:pt x="46" y="179"/>
                </a:lnTo>
                <a:lnTo>
                  <a:pt x="38" y="178"/>
                </a:lnTo>
                <a:lnTo>
                  <a:pt x="29" y="179"/>
                </a:lnTo>
                <a:lnTo>
                  <a:pt x="23" y="183"/>
                </a:lnTo>
                <a:lnTo>
                  <a:pt x="15" y="186"/>
                </a:lnTo>
                <a:lnTo>
                  <a:pt x="15" y="186"/>
                </a:lnTo>
                <a:lnTo>
                  <a:pt x="10" y="192"/>
                </a:lnTo>
                <a:lnTo>
                  <a:pt x="5" y="199"/>
                </a:lnTo>
                <a:lnTo>
                  <a:pt x="2" y="205"/>
                </a:lnTo>
                <a:lnTo>
                  <a:pt x="0" y="214"/>
                </a:lnTo>
                <a:lnTo>
                  <a:pt x="0" y="220"/>
                </a:lnTo>
                <a:lnTo>
                  <a:pt x="0" y="228"/>
                </a:lnTo>
                <a:lnTo>
                  <a:pt x="3" y="236"/>
                </a:lnTo>
                <a:lnTo>
                  <a:pt x="7" y="243"/>
                </a:lnTo>
                <a:lnTo>
                  <a:pt x="116" y="388"/>
                </a:lnTo>
                <a:lnTo>
                  <a:pt x="116" y="388"/>
                </a:lnTo>
                <a:lnTo>
                  <a:pt x="122" y="395"/>
                </a:lnTo>
                <a:lnTo>
                  <a:pt x="139" y="417"/>
                </a:lnTo>
                <a:lnTo>
                  <a:pt x="139" y="417"/>
                </a:lnTo>
                <a:lnTo>
                  <a:pt x="147" y="426"/>
                </a:lnTo>
                <a:lnTo>
                  <a:pt x="155" y="434"/>
                </a:lnTo>
                <a:lnTo>
                  <a:pt x="163" y="440"/>
                </a:lnTo>
                <a:lnTo>
                  <a:pt x="173" y="447"/>
                </a:lnTo>
                <a:lnTo>
                  <a:pt x="184" y="450"/>
                </a:lnTo>
                <a:lnTo>
                  <a:pt x="194" y="453"/>
                </a:lnTo>
                <a:lnTo>
                  <a:pt x="205" y="455"/>
                </a:lnTo>
                <a:lnTo>
                  <a:pt x="217" y="457"/>
                </a:lnTo>
                <a:lnTo>
                  <a:pt x="290" y="457"/>
                </a:lnTo>
                <a:lnTo>
                  <a:pt x="290" y="457"/>
                </a:lnTo>
                <a:lnTo>
                  <a:pt x="308" y="455"/>
                </a:lnTo>
                <a:lnTo>
                  <a:pt x="324" y="450"/>
                </a:lnTo>
                <a:lnTo>
                  <a:pt x="341" y="442"/>
                </a:lnTo>
                <a:lnTo>
                  <a:pt x="354" y="432"/>
                </a:lnTo>
                <a:lnTo>
                  <a:pt x="365" y="421"/>
                </a:lnTo>
                <a:lnTo>
                  <a:pt x="375" y="406"/>
                </a:lnTo>
                <a:lnTo>
                  <a:pt x="381" y="390"/>
                </a:lnTo>
                <a:lnTo>
                  <a:pt x="386" y="373"/>
                </a:lnTo>
                <a:lnTo>
                  <a:pt x="386" y="373"/>
                </a:lnTo>
                <a:lnTo>
                  <a:pt x="388" y="364"/>
                </a:lnTo>
                <a:lnTo>
                  <a:pt x="388" y="232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66839A-11EA-41DF-9D7A-520BF41D8932}"/>
              </a:ext>
            </a:extLst>
          </p:cNvPr>
          <p:cNvSpPr txBox="1"/>
          <p:nvPr/>
        </p:nvSpPr>
        <p:spPr>
          <a:xfrm>
            <a:off x="6915570" y="6096000"/>
            <a:ext cx="466524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1200"/>
            </a:lvl1pPr>
          </a:lstStyle>
          <a:p>
            <a:r>
              <a:rPr lang="en-US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https://www.prb.org/populationtrendsandchallengesinthemiddleeastandnorthafrica/240/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715AF9-A7CB-4795-A5A9-FD410ABA4792}"/>
              </a:ext>
            </a:extLst>
          </p:cNvPr>
          <p:cNvSpPr txBox="1"/>
          <p:nvPr/>
        </p:nvSpPr>
        <p:spPr>
          <a:xfrm>
            <a:off x="6915570" y="5299134"/>
            <a:ext cx="4665240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Why Gulf countries have the lowest  death rate?</a:t>
            </a:r>
          </a:p>
        </p:txBody>
      </p:sp>
      <p:sp>
        <p:nvSpPr>
          <p:cNvPr id="12" name="Hand Pointer">
            <a:extLst>
              <a:ext uri="{FF2B5EF4-FFF2-40B4-BE49-F238E27FC236}">
                <a16:creationId xmlns:a16="http://schemas.microsoft.com/office/drawing/2014/main" id="{053191FB-6B5B-4D7C-A760-14C8F74EF2D8}"/>
              </a:ext>
            </a:extLst>
          </p:cNvPr>
          <p:cNvSpPr>
            <a:spLocks/>
          </p:cNvSpPr>
          <p:nvPr/>
        </p:nvSpPr>
        <p:spPr bwMode="auto">
          <a:xfrm rot="10800000">
            <a:off x="9371012" y="5595089"/>
            <a:ext cx="425279" cy="500910"/>
          </a:xfrm>
          <a:custGeom>
            <a:avLst/>
            <a:gdLst>
              <a:gd name="T0" fmla="*/ 388 w 388"/>
              <a:gd name="T1" fmla="*/ 232 h 457"/>
              <a:gd name="T2" fmla="*/ 385 w 388"/>
              <a:gd name="T3" fmla="*/ 217 h 457"/>
              <a:gd name="T4" fmla="*/ 375 w 388"/>
              <a:gd name="T5" fmla="*/ 204 h 457"/>
              <a:gd name="T6" fmla="*/ 363 w 388"/>
              <a:gd name="T7" fmla="*/ 196 h 457"/>
              <a:gd name="T8" fmla="*/ 347 w 388"/>
              <a:gd name="T9" fmla="*/ 192 h 457"/>
              <a:gd name="T10" fmla="*/ 341 w 388"/>
              <a:gd name="T11" fmla="*/ 192 h 457"/>
              <a:gd name="T12" fmla="*/ 328 w 388"/>
              <a:gd name="T13" fmla="*/ 196 h 457"/>
              <a:gd name="T14" fmla="*/ 323 w 388"/>
              <a:gd name="T15" fmla="*/ 201 h 457"/>
              <a:gd name="T16" fmla="*/ 323 w 388"/>
              <a:gd name="T17" fmla="*/ 192 h 457"/>
              <a:gd name="T18" fmla="*/ 316 w 388"/>
              <a:gd name="T19" fmla="*/ 178 h 457"/>
              <a:gd name="T20" fmla="*/ 305 w 388"/>
              <a:gd name="T21" fmla="*/ 166 h 457"/>
              <a:gd name="T22" fmla="*/ 290 w 388"/>
              <a:gd name="T23" fmla="*/ 160 h 457"/>
              <a:gd name="T24" fmla="*/ 282 w 388"/>
              <a:gd name="T25" fmla="*/ 160 h 457"/>
              <a:gd name="T26" fmla="*/ 271 w 388"/>
              <a:gd name="T27" fmla="*/ 161 h 457"/>
              <a:gd name="T28" fmla="*/ 259 w 388"/>
              <a:gd name="T29" fmla="*/ 168 h 457"/>
              <a:gd name="T30" fmla="*/ 259 w 388"/>
              <a:gd name="T31" fmla="*/ 168 h 457"/>
              <a:gd name="T32" fmla="*/ 256 w 388"/>
              <a:gd name="T33" fmla="*/ 152 h 457"/>
              <a:gd name="T34" fmla="*/ 246 w 388"/>
              <a:gd name="T35" fmla="*/ 139 h 457"/>
              <a:gd name="T36" fmla="*/ 235 w 388"/>
              <a:gd name="T37" fmla="*/ 130 h 457"/>
              <a:gd name="T38" fmla="*/ 218 w 388"/>
              <a:gd name="T39" fmla="*/ 127 h 457"/>
              <a:gd name="T40" fmla="*/ 210 w 388"/>
              <a:gd name="T41" fmla="*/ 129 h 457"/>
              <a:gd name="T42" fmla="*/ 194 w 388"/>
              <a:gd name="T43" fmla="*/ 135 h 457"/>
              <a:gd name="T44" fmla="*/ 187 w 388"/>
              <a:gd name="T45" fmla="*/ 39 h 457"/>
              <a:gd name="T46" fmla="*/ 187 w 388"/>
              <a:gd name="T47" fmla="*/ 33 h 457"/>
              <a:gd name="T48" fmla="*/ 181 w 388"/>
              <a:gd name="T49" fmla="*/ 18 h 457"/>
              <a:gd name="T50" fmla="*/ 170 w 388"/>
              <a:gd name="T51" fmla="*/ 7 h 457"/>
              <a:gd name="T52" fmla="*/ 157 w 388"/>
              <a:gd name="T53" fmla="*/ 0 h 457"/>
              <a:gd name="T54" fmla="*/ 148 w 388"/>
              <a:gd name="T55" fmla="*/ 0 h 457"/>
              <a:gd name="T56" fmla="*/ 132 w 388"/>
              <a:gd name="T57" fmla="*/ 3 h 457"/>
              <a:gd name="T58" fmla="*/ 119 w 388"/>
              <a:gd name="T59" fmla="*/ 11 h 457"/>
              <a:gd name="T60" fmla="*/ 111 w 388"/>
              <a:gd name="T61" fmla="*/ 24 h 457"/>
              <a:gd name="T62" fmla="*/ 108 w 388"/>
              <a:gd name="T63" fmla="*/ 39 h 457"/>
              <a:gd name="T64" fmla="*/ 72 w 388"/>
              <a:gd name="T65" fmla="*/ 194 h 457"/>
              <a:gd name="T66" fmla="*/ 67 w 388"/>
              <a:gd name="T67" fmla="*/ 189 h 457"/>
              <a:gd name="T68" fmla="*/ 52 w 388"/>
              <a:gd name="T69" fmla="*/ 181 h 457"/>
              <a:gd name="T70" fmla="*/ 38 w 388"/>
              <a:gd name="T71" fmla="*/ 178 h 457"/>
              <a:gd name="T72" fmla="*/ 23 w 388"/>
              <a:gd name="T73" fmla="*/ 183 h 457"/>
              <a:gd name="T74" fmla="*/ 15 w 388"/>
              <a:gd name="T75" fmla="*/ 186 h 457"/>
              <a:gd name="T76" fmla="*/ 5 w 388"/>
              <a:gd name="T77" fmla="*/ 199 h 457"/>
              <a:gd name="T78" fmla="*/ 0 w 388"/>
              <a:gd name="T79" fmla="*/ 214 h 457"/>
              <a:gd name="T80" fmla="*/ 0 w 388"/>
              <a:gd name="T81" fmla="*/ 228 h 457"/>
              <a:gd name="T82" fmla="*/ 7 w 388"/>
              <a:gd name="T83" fmla="*/ 243 h 457"/>
              <a:gd name="T84" fmla="*/ 116 w 388"/>
              <a:gd name="T85" fmla="*/ 388 h 457"/>
              <a:gd name="T86" fmla="*/ 139 w 388"/>
              <a:gd name="T87" fmla="*/ 417 h 457"/>
              <a:gd name="T88" fmla="*/ 147 w 388"/>
              <a:gd name="T89" fmla="*/ 426 h 457"/>
              <a:gd name="T90" fmla="*/ 163 w 388"/>
              <a:gd name="T91" fmla="*/ 440 h 457"/>
              <a:gd name="T92" fmla="*/ 184 w 388"/>
              <a:gd name="T93" fmla="*/ 450 h 457"/>
              <a:gd name="T94" fmla="*/ 205 w 388"/>
              <a:gd name="T95" fmla="*/ 455 h 457"/>
              <a:gd name="T96" fmla="*/ 290 w 388"/>
              <a:gd name="T97" fmla="*/ 457 h 457"/>
              <a:gd name="T98" fmla="*/ 308 w 388"/>
              <a:gd name="T99" fmla="*/ 455 h 457"/>
              <a:gd name="T100" fmla="*/ 341 w 388"/>
              <a:gd name="T101" fmla="*/ 442 h 457"/>
              <a:gd name="T102" fmla="*/ 365 w 388"/>
              <a:gd name="T103" fmla="*/ 421 h 457"/>
              <a:gd name="T104" fmla="*/ 381 w 388"/>
              <a:gd name="T105" fmla="*/ 390 h 457"/>
              <a:gd name="T106" fmla="*/ 386 w 388"/>
              <a:gd name="T107" fmla="*/ 373 h 457"/>
              <a:gd name="T108" fmla="*/ 388 w 388"/>
              <a:gd name="T109" fmla="*/ 232 h 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88" h="457">
                <a:moveTo>
                  <a:pt x="388" y="232"/>
                </a:moveTo>
                <a:lnTo>
                  <a:pt x="388" y="232"/>
                </a:lnTo>
                <a:lnTo>
                  <a:pt x="386" y="223"/>
                </a:lnTo>
                <a:lnTo>
                  <a:pt x="385" y="217"/>
                </a:lnTo>
                <a:lnTo>
                  <a:pt x="380" y="209"/>
                </a:lnTo>
                <a:lnTo>
                  <a:pt x="375" y="204"/>
                </a:lnTo>
                <a:lnTo>
                  <a:pt x="370" y="199"/>
                </a:lnTo>
                <a:lnTo>
                  <a:pt x="363" y="196"/>
                </a:lnTo>
                <a:lnTo>
                  <a:pt x="355" y="192"/>
                </a:lnTo>
                <a:lnTo>
                  <a:pt x="347" y="192"/>
                </a:lnTo>
                <a:lnTo>
                  <a:pt x="347" y="192"/>
                </a:lnTo>
                <a:lnTo>
                  <a:pt x="341" y="192"/>
                </a:lnTo>
                <a:lnTo>
                  <a:pt x="334" y="194"/>
                </a:lnTo>
                <a:lnTo>
                  <a:pt x="328" y="196"/>
                </a:lnTo>
                <a:lnTo>
                  <a:pt x="323" y="201"/>
                </a:lnTo>
                <a:lnTo>
                  <a:pt x="323" y="201"/>
                </a:lnTo>
                <a:lnTo>
                  <a:pt x="323" y="201"/>
                </a:lnTo>
                <a:lnTo>
                  <a:pt x="323" y="192"/>
                </a:lnTo>
                <a:lnTo>
                  <a:pt x="319" y="184"/>
                </a:lnTo>
                <a:lnTo>
                  <a:pt x="316" y="178"/>
                </a:lnTo>
                <a:lnTo>
                  <a:pt x="311" y="171"/>
                </a:lnTo>
                <a:lnTo>
                  <a:pt x="305" y="166"/>
                </a:lnTo>
                <a:lnTo>
                  <a:pt x="298" y="163"/>
                </a:lnTo>
                <a:lnTo>
                  <a:pt x="290" y="160"/>
                </a:lnTo>
                <a:lnTo>
                  <a:pt x="282" y="160"/>
                </a:lnTo>
                <a:lnTo>
                  <a:pt x="282" y="160"/>
                </a:lnTo>
                <a:lnTo>
                  <a:pt x="275" y="160"/>
                </a:lnTo>
                <a:lnTo>
                  <a:pt x="271" y="161"/>
                </a:lnTo>
                <a:lnTo>
                  <a:pt x="264" y="165"/>
                </a:lnTo>
                <a:lnTo>
                  <a:pt x="259" y="168"/>
                </a:lnTo>
                <a:lnTo>
                  <a:pt x="259" y="168"/>
                </a:lnTo>
                <a:lnTo>
                  <a:pt x="259" y="168"/>
                </a:lnTo>
                <a:lnTo>
                  <a:pt x="258" y="160"/>
                </a:lnTo>
                <a:lnTo>
                  <a:pt x="256" y="152"/>
                </a:lnTo>
                <a:lnTo>
                  <a:pt x="251" y="145"/>
                </a:lnTo>
                <a:lnTo>
                  <a:pt x="246" y="139"/>
                </a:lnTo>
                <a:lnTo>
                  <a:pt x="241" y="134"/>
                </a:lnTo>
                <a:lnTo>
                  <a:pt x="235" y="130"/>
                </a:lnTo>
                <a:lnTo>
                  <a:pt x="227" y="129"/>
                </a:lnTo>
                <a:lnTo>
                  <a:pt x="218" y="127"/>
                </a:lnTo>
                <a:lnTo>
                  <a:pt x="218" y="127"/>
                </a:lnTo>
                <a:lnTo>
                  <a:pt x="210" y="129"/>
                </a:lnTo>
                <a:lnTo>
                  <a:pt x="202" y="132"/>
                </a:lnTo>
                <a:lnTo>
                  <a:pt x="194" y="135"/>
                </a:lnTo>
                <a:lnTo>
                  <a:pt x="187" y="142"/>
                </a:lnTo>
                <a:lnTo>
                  <a:pt x="187" y="39"/>
                </a:lnTo>
                <a:lnTo>
                  <a:pt x="187" y="39"/>
                </a:lnTo>
                <a:lnTo>
                  <a:pt x="187" y="33"/>
                </a:lnTo>
                <a:lnTo>
                  <a:pt x="184" y="24"/>
                </a:lnTo>
                <a:lnTo>
                  <a:pt x="181" y="18"/>
                </a:lnTo>
                <a:lnTo>
                  <a:pt x="176" y="11"/>
                </a:lnTo>
                <a:lnTo>
                  <a:pt x="170" y="7"/>
                </a:lnTo>
                <a:lnTo>
                  <a:pt x="163" y="3"/>
                </a:lnTo>
                <a:lnTo>
                  <a:pt x="157" y="0"/>
                </a:lnTo>
                <a:lnTo>
                  <a:pt x="148" y="0"/>
                </a:lnTo>
                <a:lnTo>
                  <a:pt x="148" y="0"/>
                </a:lnTo>
                <a:lnTo>
                  <a:pt x="140" y="0"/>
                </a:lnTo>
                <a:lnTo>
                  <a:pt x="132" y="3"/>
                </a:lnTo>
                <a:lnTo>
                  <a:pt x="126" y="7"/>
                </a:lnTo>
                <a:lnTo>
                  <a:pt x="119" y="11"/>
                </a:lnTo>
                <a:lnTo>
                  <a:pt x="114" y="18"/>
                </a:lnTo>
                <a:lnTo>
                  <a:pt x="111" y="24"/>
                </a:lnTo>
                <a:lnTo>
                  <a:pt x="108" y="33"/>
                </a:lnTo>
                <a:lnTo>
                  <a:pt x="108" y="39"/>
                </a:lnTo>
                <a:lnTo>
                  <a:pt x="108" y="243"/>
                </a:lnTo>
                <a:lnTo>
                  <a:pt x="72" y="194"/>
                </a:lnTo>
                <a:lnTo>
                  <a:pt x="72" y="194"/>
                </a:lnTo>
                <a:lnTo>
                  <a:pt x="67" y="189"/>
                </a:lnTo>
                <a:lnTo>
                  <a:pt x="60" y="184"/>
                </a:lnTo>
                <a:lnTo>
                  <a:pt x="52" y="181"/>
                </a:lnTo>
                <a:lnTo>
                  <a:pt x="46" y="179"/>
                </a:lnTo>
                <a:lnTo>
                  <a:pt x="38" y="178"/>
                </a:lnTo>
                <a:lnTo>
                  <a:pt x="29" y="179"/>
                </a:lnTo>
                <a:lnTo>
                  <a:pt x="23" y="183"/>
                </a:lnTo>
                <a:lnTo>
                  <a:pt x="15" y="186"/>
                </a:lnTo>
                <a:lnTo>
                  <a:pt x="15" y="186"/>
                </a:lnTo>
                <a:lnTo>
                  <a:pt x="10" y="192"/>
                </a:lnTo>
                <a:lnTo>
                  <a:pt x="5" y="199"/>
                </a:lnTo>
                <a:lnTo>
                  <a:pt x="2" y="205"/>
                </a:lnTo>
                <a:lnTo>
                  <a:pt x="0" y="214"/>
                </a:lnTo>
                <a:lnTo>
                  <a:pt x="0" y="220"/>
                </a:lnTo>
                <a:lnTo>
                  <a:pt x="0" y="228"/>
                </a:lnTo>
                <a:lnTo>
                  <a:pt x="3" y="236"/>
                </a:lnTo>
                <a:lnTo>
                  <a:pt x="7" y="243"/>
                </a:lnTo>
                <a:lnTo>
                  <a:pt x="116" y="388"/>
                </a:lnTo>
                <a:lnTo>
                  <a:pt x="116" y="388"/>
                </a:lnTo>
                <a:lnTo>
                  <a:pt x="122" y="395"/>
                </a:lnTo>
                <a:lnTo>
                  <a:pt x="139" y="417"/>
                </a:lnTo>
                <a:lnTo>
                  <a:pt x="139" y="417"/>
                </a:lnTo>
                <a:lnTo>
                  <a:pt x="147" y="426"/>
                </a:lnTo>
                <a:lnTo>
                  <a:pt x="155" y="434"/>
                </a:lnTo>
                <a:lnTo>
                  <a:pt x="163" y="440"/>
                </a:lnTo>
                <a:lnTo>
                  <a:pt x="173" y="447"/>
                </a:lnTo>
                <a:lnTo>
                  <a:pt x="184" y="450"/>
                </a:lnTo>
                <a:lnTo>
                  <a:pt x="194" y="453"/>
                </a:lnTo>
                <a:lnTo>
                  <a:pt x="205" y="455"/>
                </a:lnTo>
                <a:lnTo>
                  <a:pt x="217" y="457"/>
                </a:lnTo>
                <a:lnTo>
                  <a:pt x="290" y="457"/>
                </a:lnTo>
                <a:lnTo>
                  <a:pt x="290" y="457"/>
                </a:lnTo>
                <a:lnTo>
                  <a:pt x="308" y="455"/>
                </a:lnTo>
                <a:lnTo>
                  <a:pt x="324" y="450"/>
                </a:lnTo>
                <a:lnTo>
                  <a:pt x="341" y="442"/>
                </a:lnTo>
                <a:lnTo>
                  <a:pt x="354" y="432"/>
                </a:lnTo>
                <a:lnTo>
                  <a:pt x="365" y="421"/>
                </a:lnTo>
                <a:lnTo>
                  <a:pt x="375" y="406"/>
                </a:lnTo>
                <a:lnTo>
                  <a:pt x="381" y="390"/>
                </a:lnTo>
                <a:lnTo>
                  <a:pt x="386" y="373"/>
                </a:lnTo>
                <a:lnTo>
                  <a:pt x="386" y="373"/>
                </a:lnTo>
                <a:lnTo>
                  <a:pt x="388" y="364"/>
                </a:lnTo>
                <a:lnTo>
                  <a:pt x="388" y="232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723043-A4BC-49FA-8AA8-FDD9D98FDEF1}"/>
              </a:ext>
            </a:extLst>
          </p:cNvPr>
          <p:cNvSpPr txBox="1"/>
          <p:nvPr/>
        </p:nvSpPr>
        <p:spPr>
          <a:xfrm>
            <a:off x="1522414" y="1753068"/>
            <a:ext cx="670559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Top 10 and Bottom 10 Death Rates by Countries </a:t>
            </a: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2AE19812-5FC6-48FD-A3FC-01472C2CBEE2}"/>
              </a:ext>
            </a:extLst>
          </p:cNvPr>
          <p:cNvSpPr/>
          <p:nvPr/>
        </p:nvSpPr>
        <p:spPr>
          <a:xfrm>
            <a:off x="2513012" y="2362200"/>
            <a:ext cx="381000" cy="2133600"/>
          </a:xfrm>
          <a:prstGeom prst="flowChartConnector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7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D417CE-448B-4BA1-A344-E7850D417514}"/>
              </a:ext>
            </a:extLst>
          </p:cNvPr>
          <p:cNvSpPr/>
          <p:nvPr/>
        </p:nvSpPr>
        <p:spPr>
          <a:xfrm>
            <a:off x="1522414" y="5104932"/>
            <a:ext cx="10201910" cy="1295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Europe&amp;Central</a:t>
            </a:r>
            <a:r>
              <a:rPr lang="en-US" dirty="0"/>
              <a:t> Asia and Sub-Saharan Africa have the highest death rate.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It is due to older population ratio and lower birth rate for Europe &amp; Central Asia and lower quality healthcare  and higher infant mortality for Sub-Saharan countries.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A1C5A0-0B70-45C1-9C77-34C047FF4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14" y="2362200"/>
            <a:ext cx="4920810" cy="2667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291A3D-A638-4D47-ACD1-8854684BD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852" y="2362200"/>
            <a:ext cx="4919472" cy="26662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735B6E-3780-4759-8761-BF191A3B4207}"/>
              </a:ext>
            </a:extLst>
          </p:cNvPr>
          <p:cNvSpPr txBox="1"/>
          <p:nvPr/>
        </p:nvSpPr>
        <p:spPr>
          <a:xfrm>
            <a:off x="1522414" y="6599468"/>
            <a:ext cx="8458198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https://www.ined.fr/en/everything_about_population/data/europe-developed-countries/birth-death-infant-mortality/</a:t>
            </a:r>
            <a:endParaRPr lang="en-US" sz="1200" dirty="0"/>
          </a:p>
        </p:txBody>
      </p:sp>
      <p:sp>
        <p:nvSpPr>
          <p:cNvPr id="10" name="Hand Pointer">
            <a:extLst>
              <a:ext uri="{FF2B5EF4-FFF2-40B4-BE49-F238E27FC236}">
                <a16:creationId xmlns:a16="http://schemas.microsoft.com/office/drawing/2014/main" id="{DA9124CB-AEEB-4F9A-8685-1D3E0E344F87}"/>
              </a:ext>
            </a:extLst>
          </p:cNvPr>
          <p:cNvSpPr>
            <a:spLocks/>
          </p:cNvSpPr>
          <p:nvPr/>
        </p:nvSpPr>
        <p:spPr bwMode="auto">
          <a:xfrm rot="10800000">
            <a:off x="8228012" y="6052289"/>
            <a:ext cx="425279" cy="500910"/>
          </a:xfrm>
          <a:custGeom>
            <a:avLst/>
            <a:gdLst>
              <a:gd name="T0" fmla="*/ 388 w 388"/>
              <a:gd name="T1" fmla="*/ 232 h 457"/>
              <a:gd name="T2" fmla="*/ 385 w 388"/>
              <a:gd name="T3" fmla="*/ 217 h 457"/>
              <a:gd name="T4" fmla="*/ 375 w 388"/>
              <a:gd name="T5" fmla="*/ 204 h 457"/>
              <a:gd name="T6" fmla="*/ 363 w 388"/>
              <a:gd name="T7" fmla="*/ 196 h 457"/>
              <a:gd name="T8" fmla="*/ 347 w 388"/>
              <a:gd name="T9" fmla="*/ 192 h 457"/>
              <a:gd name="T10" fmla="*/ 341 w 388"/>
              <a:gd name="T11" fmla="*/ 192 h 457"/>
              <a:gd name="T12" fmla="*/ 328 w 388"/>
              <a:gd name="T13" fmla="*/ 196 h 457"/>
              <a:gd name="T14" fmla="*/ 323 w 388"/>
              <a:gd name="T15" fmla="*/ 201 h 457"/>
              <a:gd name="T16" fmla="*/ 323 w 388"/>
              <a:gd name="T17" fmla="*/ 192 h 457"/>
              <a:gd name="T18" fmla="*/ 316 w 388"/>
              <a:gd name="T19" fmla="*/ 178 h 457"/>
              <a:gd name="T20" fmla="*/ 305 w 388"/>
              <a:gd name="T21" fmla="*/ 166 h 457"/>
              <a:gd name="T22" fmla="*/ 290 w 388"/>
              <a:gd name="T23" fmla="*/ 160 h 457"/>
              <a:gd name="T24" fmla="*/ 282 w 388"/>
              <a:gd name="T25" fmla="*/ 160 h 457"/>
              <a:gd name="T26" fmla="*/ 271 w 388"/>
              <a:gd name="T27" fmla="*/ 161 h 457"/>
              <a:gd name="T28" fmla="*/ 259 w 388"/>
              <a:gd name="T29" fmla="*/ 168 h 457"/>
              <a:gd name="T30" fmla="*/ 259 w 388"/>
              <a:gd name="T31" fmla="*/ 168 h 457"/>
              <a:gd name="T32" fmla="*/ 256 w 388"/>
              <a:gd name="T33" fmla="*/ 152 h 457"/>
              <a:gd name="T34" fmla="*/ 246 w 388"/>
              <a:gd name="T35" fmla="*/ 139 h 457"/>
              <a:gd name="T36" fmla="*/ 235 w 388"/>
              <a:gd name="T37" fmla="*/ 130 h 457"/>
              <a:gd name="T38" fmla="*/ 218 w 388"/>
              <a:gd name="T39" fmla="*/ 127 h 457"/>
              <a:gd name="T40" fmla="*/ 210 w 388"/>
              <a:gd name="T41" fmla="*/ 129 h 457"/>
              <a:gd name="T42" fmla="*/ 194 w 388"/>
              <a:gd name="T43" fmla="*/ 135 h 457"/>
              <a:gd name="T44" fmla="*/ 187 w 388"/>
              <a:gd name="T45" fmla="*/ 39 h 457"/>
              <a:gd name="T46" fmla="*/ 187 w 388"/>
              <a:gd name="T47" fmla="*/ 33 h 457"/>
              <a:gd name="T48" fmla="*/ 181 w 388"/>
              <a:gd name="T49" fmla="*/ 18 h 457"/>
              <a:gd name="T50" fmla="*/ 170 w 388"/>
              <a:gd name="T51" fmla="*/ 7 h 457"/>
              <a:gd name="T52" fmla="*/ 157 w 388"/>
              <a:gd name="T53" fmla="*/ 0 h 457"/>
              <a:gd name="T54" fmla="*/ 148 w 388"/>
              <a:gd name="T55" fmla="*/ 0 h 457"/>
              <a:gd name="T56" fmla="*/ 132 w 388"/>
              <a:gd name="T57" fmla="*/ 3 h 457"/>
              <a:gd name="T58" fmla="*/ 119 w 388"/>
              <a:gd name="T59" fmla="*/ 11 h 457"/>
              <a:gd name="T60" fmla="*/ 111 w 388"/>
              <a:gd name="T61" fmla="*/ 24 h 457"/>
              <a:gd name="T62" fmla="*/ 108 w 388"/>
              <a:gd name="T63" fmla="*/ 39 h 457"/>
              <a:gd name="T64" fmla="*/ 72 w 388"/>
              <a:gd name="T65" fmla="*/ 194 h 457"/>
              <a:gd name="T66" fmla="*/ 67 w 388"/>
              <a:gd name="T67" fmla="*/ 189 h 457"/>
              <a:gd name="T68" fmla="*/ 52 w 388"/>
              <a:gd name="T69" fmla="*/ 181 h 457"/>
              <a:gd name="T70" fmla="*/ 38 w 388"/>
              <a:gd name="T71" fmla="*/ 178 h 457"/>
              <a:gd name="T72" fmla="*/ 23 w 388"/>
              <a:gd name="T73" fmla="*/ 183 h 457"/>
              <a:gd name="T74" fmla="*/ 15 w 388"/>
              <a:gd name="T75" fmla="*/ 186 h 457"/>
              <a:gd name="T76" fmla="*/ 5 w 388"/>
              <a:gd name="T77" fmla="*/ 199 h 457"/>
              <a:gd name="T78" fmla="*/ 0 w 388"/>
              <a:gd name="T79" fmla="*/ 214 h 457"/>
              <a:gd name="T80" fmla="*/ 0 w 388"/>
              <a:gd name="T81" fmla="*/ 228 h 457"/>
              <a:gd name="T82" fmla="*/ 7 w 388"/>
              <a:gd name="T83" fmla="*/ 243 h 457"/>
              <a:gd name="T84" fmla="*/ 116 w 388"/>
              <a:gd name="T85" fmla="*/ 388 h 457"/>
              <a:gd name="T86" fmla="*/ 139 w 388"/>
              <a:gd name="T87" fmla="*/ 417 h 457"/>
              <a:gd name="T88" fmla="*/ 147 w 388"/>
              <a:gd name="T89" fmla="*/ 426 h 457"/>
              <a:gd name="T90" fmla="*/ 163 w 388"/>
              <a:gd name="T91" fmla="*/ 440 h 457"/>
              <a:gd name="T92" fmla="*/ 184 w 388"/>
              <a:gd name="T93" fmla="*/ 450 h 457"/>
              <a:gd name="T94" fmla="*/ 205 w 388"/>
              <a:gd name="T95" fmla="*/ 455 h 457"/>
              <a:gd name="T96" fmla="*/ 290 w 388"/>
              <a:gd name="T97" fmla="*/ 457 h 457"/>
              <a:gd name="T98" fmla="*/ 308 w 388"/>
              <a:gd name="T99" fmla="*/ 455 h 457"/>
              <a:gd name="T100" fmla="*/ 341 w 388"/>
              <a:gd name="T101" fmla="*/ 442 h 457"/>
              <a:gd name="T102" fmla="*/ 365 w 388"/>
              <a:gd name="T103" fmla="*/ 421 h 457"/>
              <a:gd name="T104" fmla="*/ 381 w 388"/>
              <a:gd name="T105" fmla="*/ 390 h 457"/>
              <a:gd name="T106" fmla="*/ 386 w 388"/>
              <a:gd name="T107" fmla="*/ 373 h 457"/>
              <a:gd name="T108" fmla="*/ 388 w 388"/>
              <a:gd name="T109" fmla="*/ 232 h 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88" h="457">
                <a:moveTo>
                  <a:pt x="388" y="232"/>
                </a:moveTo>
                <a:lnTo>
                  <a:pt x="388" y="232"/>
                </a:lnTo>
                <a:lnTo>
                  <a:pt x="386" y="223"/>
                </a:lnTo>
                <a:lnTo>
                  <a:pt x="385" y="217"/>
                </a:lnTo>
                <a:lnTo>
                  <a:pt x="380" y="209"/>
                </a:lnTo>
                <a:lnTo>
                  <a:pt x="375" y="204"/>
                </a:lnTo>
                <a:lnTo>
                  <a:pt x="370" y="199"/>
                </a:lnTo>
                <a:lnTo>
                  <a:pt x="363" y="196"/>
                </a:lnTo>
                <a:lnTo>
                  <a:pt x="355" y="192"/>
                </a:lnTo>
                <a:lnTo>
                  <a:pt x="347" y="192"/>
                </a:lnTo>
                <a:lnTo>
                  <a:pt x="347" y="192"/>
                </a:lnTo>
                <a:lnTo>
                  <a:pt x="341" y="192"/>
                </a:lnTo>
                <a:lnTo>
                  <a:pt x="334" y="194"/>
                </a:lnTo>
                <a:lnTo>
                  <a:pt x="328" y="196"/>
                </a:lnTo>
                <a:lnTo>
                  <a:pt x="323" y="201"/>
                </a:lnTo>
                <a:lnTo>
                  <a:pt x="323" y="201"/>
                </a:lnTo>
                <a:lnTo>
                  <a:pt x="323" y="201"/>
                </a:lnTo>
                <a:lnTo>
                  <a:pt x="323" y="192"/>
                </a:lnTo>
                <a:lnTo>
                  <a:pt x="319" y="184"/>
                </a:lnTo>
                <a:lnTo>
                  <a:pt x="316" y="178"/>
                </a:lnTo>
                <a:lnTo>
                  <a:pt x="311" y="171"/>
                </a:lnTo>
                <a:lnTo>
                  <a:pt x="305" y="166"/>
                </a:lnTo>
                <a:lnTo>
                  <a:pt x="298" y="163"/>
                </a:lnTo>
                <a:lnTo>
                  <a:pt x="290" y="160"/>
                </a:lnTo>
                <a:lnTo>
                  <a:pt x="282" y="160"/>
                </a:lnTo>
                <a:lnTo>
                  <a:pt x="282" y="160"/>
                </a:lnTo>
                <a:lnTo>
                  <a:pt x="275" y="160"/>
                </a:lnTo>
                <a:lnTo>
                  <a:pt x="271" y="161"/>
                </a:lnTo>
                <a:lnTo>
                  <a:pt x="264" y="165"/>
                </a:lnTo>
                <a:lnTo>
                  <a:pt x="259" y="168"/>
                </a:lnTo>
                <a:lnTo>
                  <a:pt x="259" y="168"/>
                </a:lnTo>
                <a:lnTo>
                  <a:pt x="259" y="168"/>
                </a:lnTo>
                <a:lnTo>
                  <a:pt x="258" y="160"/>
                </a:lnTo>
                <a:lnTo>
                  <a:pt x="256" y="152"/>
                </a:lnTo>
                <a:lnTo>
                  <a:pt x="251" y="145"/>
                </a:lnTo>
                <a:lnTo>
                  <a:pt x="246" y="139"/>
                </a:lnTo>
                <a:lnTo>
                  <a:pt x="241" y="134"/>
                </a:lnTo>
                <a:lnTo>
                  <a:pt x="235" y="130"/>
                </a:lnTo>
                <a:lnTo>
                  <a:pt x="227" y="129"/>
                </a:lnTo>
                <a:lnTo>
                  <a:pt x="218" y="127"/>
                </a:lnTo>
                <a:lnTo>
                  <a:pt x="218" y="127"/>
                </a:lnTo>
                <a:lnTo>
                  <a:pt x="210" y="129"/>
                </a:lnTo>
                <a:lnTo>
                  <a:pt x="202" y="132"/>
                </a:lnTo>
                <a:lnTo>
                  <a:pt x="194" y="135"/>
                </a:lnTo>
                <a:lnTo>
                  <a:pt x="187" y="142"/>
                </a:lnTo>
                <a:lnTo>
                  <a:pt x="187" y="39"/>
                </a:lnTo>
                <a:lnTo>
                  <a:pt x="187" y="39"/>
                </a:lnTo>
                <a:lnTo>
                  <a:pt x="187" y="33"/>
                </a:lnTo>
                <a:lnTo>
                  <a:pt x="184" y="24"/>
                </a:lnTo>
                <a:lnTo>
                  <a:pt x="181" y="18"/>
                </a:lnTo>
                <a:lnTo>
                  <a:pt x="176" y="11"/>
                </a:lnTo>
                <a:lnTo>
                  <a:pt x="170" y="7"/>
                </a:lnTo>
                <a:lnTo>
                  <a:pt x="163" y="3"/>
                </a:lnTo>
                <a:lnTo>
                  <a:pt x="157" y="0"/>
                </a:lnTo>
                <a:lnTo>
                  <a:pt x="148" y="0"/>
                </a:lnTo>
                <a:lnTo>
                  <a:pt x="148" y="0"/>
                </a:lnTo>
                <a:lnTo>
                  <a:pt x="140" y="0"/>
                </a:lnTo>
                <a:lnTo>
                  <a:pt x="132" y="3"/>
                </a:lnTo>
                <a:lnTo>
                  <a:pt x="126" y="7"/>
                </a:lnTo>
                <a:lnTo>
                  <a:pt x="119" y="11"/>
                </a:lnTo>
                <a:lnTo>
                  <a:pt x="114" y="18"/>
                </a:lnTo>
                <a:lnTo>
                  <a:pt x="111" y="24"/>
                </a:lnTo>
                <a:lnTo>
                  <a:pt x="108" y="33"/>
                </a:lnTo>
                <a:lnTo>
                  <a:pt x="108" y="39"/>
                </a:lnTo>
                <a:lnTo>
                  <a:pt x="108" y="243"/>
                </a:lnTo>
                <a:lnTo>
                  <a:pt x="72" y="194"/>
                </a:lnTo>
                <a:lnTo>
                  <a:pt x="72" y="194"/>
                </a:lnTo>
                <a:lnTo>
                  <a:pt x="67" y="189"/>
                </a:lnTo>
                <a:lnTo>
                  <a:pt x="60" y="184"/>
                </a:lnTo>
                <a:lnTo>
                  <a:pt x="52" y="181"/>
                </a:lnTo>
                <a:lnTo>
                  <a:pt x="46" y="179"/>
                </a:lnTo>
                <a:lnTo>
                  <a:pt x="38" y="178"/>
                </a:lnTo>
                <a:lnTo>
                  <a:pt x="29" y="179"/>
                </a:lnTo>
                <a:lnTo>
                  <a:pt x="23" y="183"/>
                </a:lnTo>
                <a:lnTo>
                  <a:pt x="15" y="186"/>
                </a:lnTo>
                <a:lnTo>
                  <a:pt x="15" y="186"/>
                </a:lnTo>
                <a:lnTo>
                  <a:pt x="10" y="192"/>
                </a:lnTo>
                <a:lnTo>
                  <a:pt x="5" y="199"/>
                </a:lnTo>
                <a:lnTo>
                  <a:pt x="2" y="205"/>
                </a:lnTo>
                <a:lnTo>
                  <a:pt x="0" y="214"/>
                </a:lnTo>
                <a:lnTo>
                  <a:pt x="0" y="220"/>
                </a:lnTo>
                <a:lnTo>
                  <a:pt x="0" y="228"/>
                </a:lnTo>
                <a:lnTo>
                  <a:pt x="3" y="236"/>
                </a:lnTo>
                <a:lnTo>
                  <a:pt x="7" y="243"/>
                </a:lnTo>
                <a:lnTo>
                  <a:pt x="116" y="388"/>
                </a:lnTo>
                <a:lnTo>
                  <a:pt x="116" y="388"/>
                </a:lnTo>
                <a:lnTo>
                  <a:pt x="122" y="395"/>
                </a:lnTo>
                <a:lnTo>
                  <a:pt x="139" y="417"/>
                </a:lnTo>
                <a:lnTo>
                  <a:pt x="139" y="417"/>
                </a:lnTo>
                <a:lnTo>
                  <a:pt x="147" y="426"/>
                </a:lnTo>
                <a:lnTo>
                  <a:pt x="155" y="434"/>
                </a:lnTo>
                <a:lnTo>
                  <a:pt x="163" y="440"/>
                </a:lnTo>
                <a:lnTo>
                  <a:pt x="173" y="447"/>
                </a:lnTo>
                <a:lnTo>
                  <a:pt x="184" y="450"/>
                </a:lnTo>
                <a:lnTo>
                  <a:pt x="194" y="453"/>
                </a:lnTo>
                <a:lnTo>
                  <a:pt x="205" y="455"/>
                </a:lnTo>
                <a:lnTo>
                  <a:pt x="217" y="457"/>
                </a:lnTo>
                <a:lnTo>
                  <a:pt x="290" y="457"/>
                </a:lnTo>
                <a:lnTo>
                  <a:pt x="290" y="457"/>
                </a:lnTo>
                <a:lnTo>
                  <a:pt x="308" y="455"/>
                </a:lnTo>
                <a:lnTo>
                  <a:pt x="324" y="450"/>
                </a:lnTo>
                <a:lnTo>
                  <a:pt x="341" y="442"/>
                </a:lnTo>
                <a:lnTo>
                  <a:pt x="354" y="432"/>
                </a:lnTo>
                <a:lnTo>
                  <a:pt x="365" y="421"/>
                </a:lnTo>
                <a:lnTo>
                  <a:pt x="375" y="406"/>
                </a:lnTo>
                <a:lnTo>
                  <a:pt x="381" y="390"/>
                </a:lnTo>
                <a:lnTo>
                  <a:pt x="386" y="373"/>
                </a:lnTo>
                <a:lnTo>
                  <a:pt x="386" y="373"/>
                </a:lnTo>
                <a:lnTo>
                  <a:pt x="388" y="364"/>
                </a:lnTo>
                <a:lnTo>
                  <a:pt x="388" y="232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FC7333-C966-4280-9E3D-9A29DE2F6276}"/>
              </a:ext>
            </a:extLst>
          </p:cNvPr>
          <p:cNvSpPr txBox="1"/>
          <p:nvPr/>
        </p:nvSpPr>
        <p:spPr>
          <a:xfrm>
            <a:off x="1522414" y="1753068"/>
            <a:ext cx="670559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Average Death Rate by Region and Income Group</a:t>
            </a: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9743F1F9-A28B-4253-9E91-90C27B557C6E}"/>
              </a:ext>
            </a:extLst>
          </p:cNvPr>
          <p:cNvSpPr/>
          <p:nvPr/>
        </p:nvSpPr>
        <p:spPr>
          <a:xfrm rot="5400000">
            <a:off x="2151062" y="1962150"/>
            <a:ext cx="304800" cy="1409700"/>
          </a:xfrm>
          <a:prstGeom prst="flowChartConnector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E0227F47-4AD5-4366-89F3-E3044F326C02}"/>
              </a:ext>
            </a:extLst>
          </p:cNvPr>
          <p:cNvSpPr/>
          <p:nvPr/>
        </p:nvSpPr>
        <p:spPr>
          <a:xfrm rot="5400000">
            <a:off x="2189162" y="2266950"/>
            <a:ext cx="304800" cy="1409700"/>
          </a:xfrm>
          <a:prstGeom prst="flowChartConnector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9067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832790" y="-5056800"/>
            <a:ext cx="10279559" cy="10086000"/>
            <a:chOff x="2976563" y="368300"/>
            <a:chExt cx="6238875" cy="6121400"/>
          </a:xfrm>
        </p:grpSpPr>
        <p:grpSp>
          <p:nvGrpSpPr>
            <p:cNvPr id="5" name="Group 4"/>
            <p:cNvGrpSpPr/>
            <p:nvPr/>
          </p:nvGrpSpPr>
          <p:grpSpPr>
            <a:xfrm>
              <a:off x="3484563" y="368300"/>
              <a:ext cx="2627313" cy="3021013"/>
              <a:chOff x="3484563" y="368300"/>
              <a:chExt cx="2627313" cy="3021013"/>
            </a:xfrm>
          </p:grpSpPr>
          <p:sp>
            <p:nvSpPr>
              <p:cNvPr id="18" name="Freeform 7"/>
              <p:cNvSpPr>
                <a:spLocks/>
              </p:cNvSpPr>
              <p:nvPr/>
            </p:nvSpPr>
            <p:spPr bwMode="auto">
              <a:xfrm>
                <a:off x="3484563" y="803275"/>
                <a:ext cx="2627313" cy="2586038"/>
              </a:xfrm>
              <a:custGeom>
                <a:avLst/>
                <a:gdLst>
                  <a:gd name="T0" fmla="*/ 582 w 1655"/>
                  <a:gd name="T1" fmla="*/ 1621 h 1629"/>
                  <a:gd name="T2" fmla="*/ 592 w 1655"/>
                  <a:gd name="T3" fmla="*/ 1517 h 1629"/>
                  <a:gd name="T4" fmla="*/ 610 w 1655"/>
                  <a:gd name="T5" fmla="*/ 1417 h 1629"/>
                  <a:gd name="T6" fmla="*/ 638 w 1655"/>
                  <a:gd name="T7" fmla="*/ 1321 h 1629"/>
                  <a:gd name="T8" fmla="*/ 675 w 1655"/>
                  <a:gd name="T9" fmla="*/ 1229 h 1629"/>
                  <a:gd name="T10" fmla="*/ 719 w 1655"/>
                  <a:gd name="T11" fmla="*/ 1139 h 1629"/>
                  <a:gd name="T12" fmla="*/ 771 w 1655"/>
                  <a:gd name="T13" fmla="*/ 1057 h 1629"/>
                  <a:gd name="T14" fmla="*/ 829 w 1655"/>
                  <a:gd name="T15" fmla="*/ 977 h 1629"/>
                  <a:gd name="T16" fmla="*/ 895 w 1655"/>
                  <a:gd name="T17" fmla="*/ 905 h 1629"/>
                  <a:gd name="T18" fmla="*/ 965 w 1655"/>
                  <a:gd name="T19" fmla="*/ 837 h 1629"/>
                  <a:gd name="T20" fmla="*/ 1043 w 1655"/>
                  <a:gd name="T21" fmla="*/ 777 h 1629"/>
                  <a:gd name="T22" fmla="*/ 1125 w 1655"/>
                  <a:gd name="T23" fmla="*/ 723 h 1629"/>
                  <a:gd name="T24" fmla="*/ 1211 w 1655"/>
                  <a:gd name="T25" fmla="*/ 678 h 1629"/>
                  <a:gd name="T26" fmla="*/ 1303 w 1655"/>
                  <a:gd name="T27" fmla="*/ 640 h 1629"/>
                  <a:gd name="T28" fmla="*/ 1399 w 1655"/>
                  <a:gd name="T29" fmla="*/ 610 h 1629"/>
                  <a:gd name="T30" fmla="*/ 1497 w 1655"/>
                  <a:gd name="T31" fmla="*/ 588 h 1629"/>
                  <a:gd name="T32" fmla="*/ 1599 w 1655"/>
                  <a:gd name="T33" fmla="*/ 576 h 1629"/>
                  <a:gd name="T34" fmla="*/ 1583 w 1655"/>
                  <a:gd name="T35" fmla="*/ 0 h 1629"/>
                  <a:gd name="T36" fmla="*/ 1503 w 1655"/>
                  <a:gd name="T37" fmla="*/ 6 h 1629"/>
                  <a:gd name="T38" fmla="*/ 1345 w 1655"/>
                  <a:gd name="T39" fmla="*/ 30 h 1629"/>
                  <a:gd name="T40" fmla="*/ 1191 w 1655"/>
                  <a:gd name="T41" fmla="*/ 68 h 1629"/>
                  <a:gd name="T42" fmla="*/ 1043 w 1655"/>
                  <a:gd name="T43" fmla="*/ 120 h 1629"/>
                  <a:gd name="T44" fmla="*/ 903 w 1655"/>
                  <a:gd name="T45" fmla="*/ 186 h 1629"/>
                  <a:gd name="T46" fmla="*/ 771 w 1655"/>
                  <a:gd name="T47" fmla="*/ 264 h 1629"/>
                  <a:gd name="T48" fmla="*/ 644 w 1655"/>
                  <a:gd name="T49" fmla="*/ 352 h 1629"/>
                  <a:gd name="T50" fmla="*/ 528 w 1655"/>
                  <a:gd name="T51" fmla="*/ 452 h 1629"/>
                  <a:gd name="T52" fmla="*/ 422 w 1655"/>
                  <a:gd name="T53" fmla="*/ 560 h 1629"/>
                  <a:gd name="T54" fmla="*/ 324 w 1655"/>
                  <a:gd name="T55" fmla="*/ 680 h 1629"/>
                  <a:gd name="T56" fmla="*/ 240 w 1655"/>
                  <a:gd name="T57" fmla="*/ 807 h 1629"/>
                  <a:gd name="T58" fmla="*/ 166 w 1655"/>
                  <a:gd name="T59" fmla="*/ 941 h 1629"/>
                  <a:gd name="T60" fmla="*/ 104 w 1655"/>
                  <a:gd name="T61" fmla="*/ 1085 h 1629"/>
                  <a:gd name="T62" fmla="*/ 58 w 1655"/>
                  <a:gd name="T63" fmla="*/ 1233 h 1629"/>
                  <a:gd name="T64" fmla="*/ 24 w 1655"/>
                  <a:gd name="T65" fmla="*/ 1389 h 1629"/>
                  <a:gd name="T66" fmla="*/ 4 w 1655"/>
                  <a:gd name="T67" fmla="*/ 1549 h 1629"/>
                  <a:gd name="T68" fmla="*/ 310 w 1655"/>
                  <a:gd name="T69" fmla="*/ 1565 h 1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55" h="1629">
                    <a:moveTo>
                      <a:pt x="582" y="1621"/>
                    </a:moveTo>
                    <a:lnTo>
                      <a:pt x="582" y="1621"/>
                    </a:lnTo>
                    <a:lnTo>
                      <a:pt x="586" y="1569"/>
                    </a:lnTo>
                    <a:lnTo>
                      <a:pt x="592" y="1517"/>
                    </a:lnTo>
                    <a:lnTo>
                      <a:pt x="600" y="1467"/>
                    </a:lnTo>
                    <a:lnTo>
                      <a:pt x="610" y="1417"/>
                    </a:lnTo>
                    <a:lnTo>
                      <a:pt x="624" y="1369"/>
                    </a:lnTo>
                    <a:lnTo>
                      <a:pt x="638" y="1321"/>
                    </a:lnTo>
                    <a:lnTo>
                      <a:pt x="656" y="1275"/>
                    </a:lnTo>
                    <a:lnTo>
                      <a:pt x="675" y="1229"/>
                    </a:lnTo>
                    <a:lnTo>
                      <a:pt x="697" y="1183"/>
                    </a:lnTo>
                    <a:lnTo>
                      <a:pt x="719" y="1139"/>
                    </a:lnTo>
                    <a:lnTo>
                      <a:pt x="745" y="1097"/>
                    </a:lnTo>
                    <a:lnTo>
                      <a:pt x="771" y="1057"/>
                    </a:lnTo>
                    <a:lnTo>
                      <a:pt x="799" y="1017"/>
                    </a:lnTo>
                    <a:lnTo>
                      <a:pt x="829" y="977"/>
                    </a:lnTo>
                    <a:lnTo>
                      <a:pt x="861" y="941"/>
                    </a:lnTo>
                    <a:lnTo>
                      <a:pt x="895" y="905"/>
                    </a:lnTo>
                    <a:lnTo>
                      <a:pt x="929" y="871"/>
                    </a:lnTo>
                    <a:lnTo>
                      <a:pt x="965" y="837"/>
                    </a:lnTo>
                    <a:lnTo>
                      <a:pt x="1003" y="807"/>
                    </a:lnTo>
                    <a:lnTo>
                      <a:pt x="1043" y="777"/>
                    </a:lnTo>
                    <a:lnTo>
                      <a:pt x="1083" y="749"/>
                    </a:lnTo>
                    <a:lnTo>
                      <a:pt x="1125" y="723"/>
                    </a:lnTo>
                    <a:lnTo>
                      <a:pt x="1167" y="699"/>
                    </a:lnTo>
                    <a:lnTo>
                      <a:pt x="1211" y="678"/>
                    </a:lnTo>
                    <a:lnTo>
                      <a:pt x="1257" y="658"/>
                    </a:lnTo>
                    <a:lnTo>
                      <a:pt x="1303" y="640"/>
                    </a:lnTo>
                    <a:lnTo>
                      <a:pt x="1351" y="624"/>
                    </a:lnTo>
                    <a:lnTo>
                      <a:pt x="1399" y="610"/>
                    </a:lnTo>
                    <a:lnTo>
                      <a:pt x="1447" y="598"/>
                    </a:lnTo>
                    <a:lnTo>
                      <a:pt x="1497" y="588"/>
                    </a:lnTo>
                    <a:lnTo>
                      <a:pt x="1549" y="580"/>
                    </a:lnTo>
                    <a:lnTo>
                      <a:pt x="1599" y="576"/>
                    </a:lnTo>
                    <a:lnTo>
                      <a:pt x="1655" y="308"/>
                    </a:lnTo>
                    <a:lnTo>
                      <a:pt x="1583" y="0"/>
                    </a:lnTo>
                    <a:lnTo>
                      <a:pt x="1583" y="0"/>
                    </a:lnTo>
                    <a:lnTo>
                      <a:pt x="1503" y="6"/>
                    </a:lnTo>
                    <a:lnTo>
                      <a:pt x="1423" y="16"/>
                    </a:lnTo>
                    <a:lnTo>
                      <a:pt x="1345" y="30"/>
                    </a:lnTo>
                    <a:lnTo>
                      <a:pt x="1267" y="48"/>
                    </a:lnTo>
                    <a:lnTo>
                      <a:pt x="1191" y="68"/>
                    </a:lnTo>
                    <a:lnTo>
                      <a:pt x="1117" y="94"/>
                    </a:lnTo>
                    <a:lnTo>
                      <a:pt x="1043" y="120"/>
                    </a:lnTo>
                    <a:lnTo>
                      <a:pt x="973" y="152"/>
                    </a:lnTo>
                    <a:lnTo>
                      <a:pt x="903" y="186"/>
                    </a:lnTo>
                    <a:lnTo>
                      <a:pt x="835" y="222"/>
                    </a:lnTo>
                    <a:lnTo>
                      <a:pt x="771" y="264"/>
                    </a:lnTo>
                    <a:lnTo>
                      <a:pt x="707" y="306"/>
                    </a:lnTo>
                    <a:lnTo>
                      <a:pt x="644" y="352"/>
                    </a:lnTo>
                    <a:lnTo>
                      <a:pt x="584" y="400"/>
                    </a:lnTo>
                    <a:lnTo>
                      <a:pt x="528" y="452"/>
                    </a:lnTo>
                    <a:lnTo>
                      <a:pt x="474" y="504"/>
                    </a:lnTo>
                    <a:lnTo>
                      <a:pt x="422" y="560"/>
                    </a:lnTo>
                    <a:lnTo>
                      <a:pt x="372" y="620"/>
                    </a:lnTo>
                    <a:lnTo>
                      <a:pt x="324" y="680"/>
                    </a:lnTo>
                    <a:lnTo>
                      <a:pt x="280" y="741"/>
                    </a:lnTo>
                    <a:lnTo>
                      <a:pt x="240" y="807"/>
                    </a:lnTo>
                    <a:lnTo>
                      <a:pt x="202" y="873"/>
                    </a:lnTo>
                    <a:lnTo>
                      <a:pt x="166" y="941"/>
                    </a:lnTo>
                    <a:lnTo>
                      <a:pt x="134" y="1013"/>
                    </a:lnTo>
                    <a:lnTo>
                      <a:pt x="104" y="1085"/>
                    </a:lnTo>
                    <a:lnTo>
                      <a:pt x="80" y="1159"/>
                    </a:lnTo>
                    <a:lnTo>
                      <a:pt x="58" y="1233"/>
                    </a:lnTo>
                    <a:lnTo>
                      <a:pt x="38" y="1311"/>
                    </a:lnTo>
                    <a:lnTo>
                      <a:pt x="24" y="1389"/>
                    </a:lnTo>
                    <a:lnTo>
                      <a:pt x="12" y="1467"/>
                    </a:lnTo>
                    <a:lnTo>
                      <a:pt x="4" y="1549"/>
                    </a:lnTo>
                    <a:lnTo>
                      <a:pt x="0" y="1629"/>
                    </a:lnTo>
                    <a:lnTo>
                      <a:pt x="310" y="1565"/>
                    </a:lnTo>
                    <a:lnTo>
                      <a:pt x="582" y="162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9" name="Freeform 9"/>
              <p:cNvSpPr>
                <a:spLocks/>
              </p:cNvSpPr>
              <p:nvPr/>
            </p:nvSpPr>
            <p:spPr bwMode="auto">
              <a:xfrm>
                <a:off x="4927601" y="368300"/>
                <a:ext cx="987425" cy="987425"/>
              </a:xfrm>
              <a:custGeom>
                <a:avLst/>
                <a:gdLst>
                  <a:gd name="T0" fmla="*/ 304 w 622"/>
                  <a:gd name="T1" fmla="*/ 0 h 622"/>
                  <a:gd name="T2" fmla="*/ 242 w 622"/>
                  <a:gd name="T3" fmla="*/ 8 h 622"/>
                  <a:gd name="T4" fmla="*/ 184 w 622"/>
                  <a:gd name="T5" fmla="*/ 26 h 622"/>
                  <a:gd name="T6" fmla="*/ 132 w 622"/>
                  <a:gd name="T7" fmla="*/ 56 h 622"/>
                  <a:gd name="T8" fmla="*/ 86 w 622"/>
                  <a:gd name="T9" fmla="*/ 96 h 622"/>
                  <a:gd name="T10" fmla="*/ 50 w 622"/>
                  <a:gd name="T11" fmla="*/ 142 h 622"/>
                  <a:gd name="T12" fmla="*/ 22 w 622"/>
                  <a:gd name="T13" fmla="*/ 196 h 622"/>
                  <a:gd name="T14" fmla="*/ 6 w 622"/>
                  <a:gd name="T15" fmla="*/ 254 h 622"/>
                  <a:gd name="T16" fmla="*/ 0 w 622"/>
                  <a:gd name="T17" fmla="*/ 318 h 622"/>
                  <a:gd name="T18" fmla="*/ 2 w 622"/>
                  <a:gd name="T19" fmla="*/ 350 h 622"/>
                  <a:gd name="T20" fmla="*/ 16 w 622"/>
                  <a:gd name="T21" fmla="*/ 410 h 622"/>
                  <a:gd name="T22" fmla="*/ 42 w 622"/>
                  <a:gd name="T23" fmla="*/ 466 h 622"/>
                  <a:gd name="T24" fmla="*/ 76 w 622"/>
                  <a:gd name="T25" fmla="*/ 514 h 622"/>
                  <a:gd name="T26" fmla="*/ 120 w 622"/>
                  <a:gd name="T27" fmla="*/ 556 h 622"/>
                  <a:gd name="T28" fmla="*/ 170 w 622"/>
                  <a:gd name="T29" fmla="*/ 588 h 622"/>
                  <a:gd name="T30" fmla="*/ 226 w 622"/>
                  <a:gd name="T31" fmla="*/ 610 h 622"/>
                  <a:gd name="T32" fmla="*/ 286 w 622"/>
                  <a:gd name="T33" fmla="*/ 620 h 622"/>
                  <a:gd name="T34" fmla="*/ 318 w 622"/>
                  <a:gd name="T35" fmla="*/ 622 h 622"/>
                  <a:gd name="T36" fmla="*/ 382 w 622"/>
                  <a:gd name="T37" fmla="*/ 614 h 622"/>
                  <a:gd name="T38" fmla="*/ 440 w 622"/>
                  <a:gd name="T39" fmla="*/ 594 h 622"/>
                  <a:gd name="T40" fmla="*/ 492 w 622"/>
                  <a:gd name="T41" fmla="*/ 564 h 622"/>
                  <a:gd name="T42" fmla="*/ 536 w 622"/>
                  <a:gd name="T43" fmla="*/ 526 h 622"/>
                  <a:gd name="T44" fmla="*/ 574 w 622"/>
                  <a:gd name="T45" fmla="*/ 478 h 622"/>
                  <a:gd name="T46" fmla="*/ 602 w 622"/>
                  <a:gd name="T47" fmla="*/ 426 h 622"/>
                  <a:gd name="T48" fmla="*/ 618 w 622"/>
                  <a:gd name="T49" fmla="*/ 366 h 622"/>
                  <a:gd name="T50" fmla="*/ 622 w 622"/>
                  <a:gd name="T51" fmla="*/ 304 h 622"/>
                  <a:gd name="T52" fmla="*/ 620 w 622"/>
                  <a:gd name="T53" fmla="*/ 272 h 622"/>
                  <a:gd name="T54" fmla="*/ 606 w 622"/>
                  <a:gd name="T55" fmla="*/ 212 h 622"/>
                  <a:gd name="T56" fmla="*/ 582 w 622"/>
                  <a:gd name="T57" fmla="*/ 156 h 622"/>
                  <a:gd name="T58" fmla="*/ 548 w 622"/>
                  <a:gd name="T59" fmla="*/ 108 h 622"/>
                  <a:gd name="T60" fmla="*/ 504 w 622"/>
                  <a:gd name="T61" fmla="*/ 66 h 622"/>
                  <a:gd name="T62" fmla="*/ 454 w 622"/>
                  <a:gd name="T63" fmla="*/ 34 h 622"/>
                  <a:gd name="T64" fmla="*/ 398 w 622"/>
                  <a:gd name="T65" fmla="*/ 12 h 622"/>
                  <a:gd name="T66" fmla="*/ 336 w 622"/>
                  <a:gd name="T67" fmla="*/ 0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22" h="622">
                    <a:moveTo>
                      <a:pt x="304" y="0"/>
                    </a:moveTo>
                    <a:lnTo>
                      <a:pt x="304" y="0"/>
                    </a:lnTo>
                    <a:lnTo>
                      <a:pt x="272" y="2"/>
                    </a:lnTo>
                    <a:lnTo>
                      <a:pt x="242" y="8"/>
                    </a:lnTo>
                    <a:lnTo>
                      <a:pt x="212" y="16"/>
                    </a:lnTo>
                    <a:lnTo>
                      <a:pt x="184" y="26"/>
                    </a:lnTo>
                    <a:lnTo>
                      <a:pt x="158" y="40"/>
                    </a:lnTo>
                    <a:lnTo>
                      <a:pt x="132" y="56"/>
                    </a:lnTo>
                    <a:lnTo>
                      <a:pt x="108" y="74"/>
                    </a:lnTo>
                    <a:lnTo>
                      <a:pt x="86" y="96"/>
                    </a:lnTo>
                    <a:lnTo>
                      <a:pt x="68" y="118"/>
                    </a:lnTo>
                    <a:lnTo>
                      <a:pt x="50" y="142"/>
                    </a:lnTo>
                    <a:lnTo>
                      <a:pt x="34" y="168"/>
                    </a:lnTo>
                    <a:lnTo>
                      <a:pt x="22" y="196"/>
                    </a:lnTo>
                    <a:lnTo>
                      <a:pt x="12" y="224"/>
                    </a:lnTo>
                    <a:lnTo>
                      <a:pt x="6" y="254"/>
                    </a:lnTo>
                    <a:lnTo>
                      <a:pt x="2" y="286"/>
                    </a:lnTo>
                    <a:lnTo>
                      <a:pt x="0" y="318"/>
                    </a:lnTo>
                    <a:lnTo>
                      <a:pt x="0" y="318"/>
                    </a:lnTo>
                    <a:lnTo>
                      <a:pt x="2" y="350"/>
                    </a:lnTo>
                    <a:lnTo>
                      <a:pt x="8" y="380"/>
                    </a:lnTo>
                    <a:lnTo>
                      <a:pt x="16" y="410"/>
                    </a:lnTo>
                    <a:lnTo>
                      <a:pt x="28" y="438"/>
                    </a:lnTo>
                    <a:lnTo>
                      <a:pt x="42" y="466"/>
                    </a:lnTo>
                    <a:lnTo>
                      <a:pt x="58" y="490"/>
                    </a:lnTo>
                    <a:lnTo>
                      <a:pt x="76" y="514"/>
                    </a:lnTo>
                    <a:lnTo>
                      <a:pt x="96" y="536"/>
                    </a:lnTo>
                    <a:lnTo>
                      <a:pt x="120" y="556"/>
                    </a:lnTo>
                    <a:lnTo>
                      <a:pt x="144" y="572"/>
                    </a:lnTo>
                    <a:lnTo>
                      <a:pt x="170" y="588"/>
                    </a:lnTo>
                    <a:lnTo>
                      <a:pt x="198" y="600"/>
                    </a:lnTo>
                    <a:lnTo>
                      <a:pt x="226" y="610"/>
                    </a:lnTo>
                    <a:lnTo>
                      <a:pt x="256" y="616"/>
                    </a:lnTo>
                    <a:lnTo>
                      <a:pt x="286" y="620"/>
                    </a:lnTo>
                    <a:lnTo>
                      <a:pt x="318" y="622"/>
                    </a:lnTo>
                    <a:lnTo>
                      <a:pt x="318" y="622"/>
                    </a:lnTo>
                    <a:lnTo>
                      <a:pt x="350" y="620"/>
                    </a:lnTo>
                    <a:lnTo>
                      <a:pt x="382" y="614"/>
                    </a:lnTo>
                    <a:lnTo>
                      <a:pt x="410" y="606"/>
                    </a:lnTo>
                    <a:lnTo>
                      <a:pt x="440" y="594"/>
                    </a:lnTo>
                    <a:lnTo>
                      <a:pt x="466" y="580"/>
                    </a:lnTo>
                    <a:lnTo>
                      <a:pt x="492" y="564"/>
                    </a:lnTo>
                    <a:lnTo>
                      <a:pt x="516" y="546"/>
                    </a:lnTo>
                    <a:lnTo>
                      <a:pt x="536" y="526"/>
                    </a:lnTo>
                    <a:lnTo>
                      <a:pt x="556" y="504"/>
                    </a:lnTo>
                    <a:lnTo>
                      <a:pt x="574" y="478"/>
                    </a:lnTo>
                    <a:lnTo>
                      <a:pt x="588" y="452"/>
                    </a:lnTo>
                    <a:lnTo>
                      <a:pt x="602" y="426"/>
                    </a:lnTo>
                    <a:lnTo>
                      <a:pt x="610" y="396"/>
                    </a:lnTo>
                    <a:lnTo>
                      <a:pt x="618" y="366"/>
                    </a:lnTo>
                    <a:lnTo>
                      <a:pt x="622" y="336"/>
                    </a:lnTo>
                    <a:lnTo>
                      <a:pt x="622" y="304"/>
                    </a:lnTo>
                    <a:lnTo>
                      <a:pt x="622" y="304"/>
                    </a:lnTo>
                    <a:lnTo>
                      <a:pt x="620" y="272"/>
                    </a:lnTo>
                    <a:lnTo>
                      <a:pt x="616" y="242"/>
                    </a:lnTo>
                    <a:lnTo>
                      <a:pt x="606" y="212"/>
                    </a:lnTo>
                    <a:lnTo>
                      <a:pt x="596" y="184"/>
                    </a:lnTo>
                    <a:lnTo>
                      <a:pt x="582" y="156"/>
                    </a:lnTo>
                    <a:lnTo>
                      <a:pt x="566" y="130"/>
                    </a:lnTo>
                    <a:lnTo>
                      <a:pt x="548" y="108"/>
                    </a:lnTo>
                    <a:lnTo>
                      <a:pt x="526" y="86"/>
                    </a:lnTo>
                    <a:lnTo>
                      <a:pt x="504" y="66"/>
                    </a:lnTo>
                    <a:lnTo>
                      <a:pt x="480" y="48"/>
                    </a:lnTo>
                    <a:lnTo>
                      <a:pt x="454" y="34"/>
                    </a:lnTo>
                    <a:lnTo>
                      <a:pt x="426" y="22"/>
                    </a:lnTo>
                    <a:lnTo>
                      <a:pt x="398" y="12"/>
                    </a:lnTo>
                    <a:lnTo>
                      <a:pt x="368" y="4"/>
                    </a:lnTo>
                    <a:lnTo>
                      <a:pt x="336" y="0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0" name="Freeform 11"/>
              <p:cNvSpPr>
                <a:spLocks/>
              </p:cNvSpPr>
              <p:nvPr/>
            </p:nvSpPr>
            <p:spPr bwMode="auto">
              <a:xfrm>
                <a:off x="5060951" y="501650"/>
                <a:ext cx="720725" cy="720725"/>
              </a:xfrm>
              <a:custGeom>
                <a:avLst/>
                <a:gdLst>
                  <a:gd name="T0" fmla="*/ 222 w 454"/>
                  <a:gd name="T1" fmla="*/ 0 h 454"/>
                  <a:gd name="T2" fmla="*/ 178 w 454"/>
                  <a:gd name="T3" fmla="*/ 6 h 454"/>
                  <a:gd name="T4" fmla="*/ 134 w 454"/>
                  <a:gd name="T5" fmla="*/ 20 h 454"/>
                  <a:gd name="T6" fmla="*/ 96 w 454"/>
                  <a:gd name="T7" fmla="*/ 42 h 454"/>
                  <a:gd name="T8" fmla="*/ 64 w 454"/>
                  <a:gd name="T9" fmla="*/ 70 h 454"/>
                  <a:gd name="T10" fmla="*/ 36 w 454"/>
                  <a:gd name="T11" fmla="*/ 104 h 454"/>
                  <a:gd name="T12" fmla="*/ 16 w 454"/>
                  <a:gd name="T13" fmla="*/ 144 h 454"/>
                  <a:gd name="T14" fmla="*/ 4 w 454"/>
                  <a:gd name="T15" fmla="*/ 186 h 454"/>
                  <a:gd name="T16" fmla="*/ 0 w 454"/>
                  <a:gd name="T17" fmla="*/ 232 h 454"/>
                  <a:gd name="T18" fmla="*/ 2 w 454"/>
                  <a:gd name="T19" fmla="*/ 254 h 454"/>
                  <a:gd name="T20" fmla="*/ 12 w 454"/>
                  <a:gd name="T21" fmla="*/ 298 h 454"/>
                  <a:gd name="T22" fmla="*/ 30 w 454"/>
                  <a:gd name="T23" fmla="*/ 340 h 454"/>
                  <a:gd name="T24" fmla="*/ 56 w 454"/>
                  <a:gd name="T25" fmla="*/ 374 h 454"/>
                  <a:gd name="T26" fmla="*/ 88 w 454"/>
                  <a:gd name="T27" fmla="*/ 404 h 454"/>
                  <a:gd name="T28" fmla="*/ 124 w 454"/>
                  <a:gd name="T29" fmla="*/ 428 h 454"/>
                  <a:gd name="T30" fmla="*/ 166 w 454"/>
                  <a:gd name="T31" fmla="*/ 444 h 454"/>
                  <a:gd name="T32" fmla="*/ 210 w 454"/>
                  <a:gd name="T33" fmla="*/ 452 h 454"/>
                  <a:gd name="T34" fmla="*/ 232 w 454"/>
                  <a:gd name="T35" fmla="*/ 454 h 454"/>
                  <a:gd name="T36" fmla="*/ 278 w 454"/>
                  <a:gd name="T37" fmla="*/ 448 h 454"/>
                  <a:gd name="T38" fmla="*/ 320 w 454"/>
                  <a:gd name="T39" fmla="*/ 434 h 454"/>
                  <a:gd name="T40" fmla="*/ 358 w 454"/>
                  <a:gd name="T41" fmla="*/ 412 h 454"/>
                  <a:gd name="T42" fmla="*/ 392 w 454"/>
                  <a:gd name="T43" fmla="*/ 384 h 454"/>
                  <a:gd name="T44" fmla="*/ 418 w 454"/>
                  <a:gd name="T45" fmla="*/ 350 h 454"/>
                  <a:gd name="T46" fmla="*/ 438 w 454"/>
                  <a:gd name="T47" fmla="*/ 310 h 454"/>
                  <a:gd name="T48" fmla="*/ 452 w 454"/>
                  <a:gd name="T49" fmla="*/ 268 h 454"/>
                  <a:gd name="T50" fmla="*/ 454 w 454"/>
                  <a:gd name="T51" fmla="*/ 222 h 454"/>
                  <a:gd name="T52" fmla="*/ 452 w 454"/>
                  <a:gd name="T53" fmla="*/ 198 h 454"/>
                  <a:gd name="T54" fmla="*/ 442 w 454"/>
                  <a:gd name="T55" fmla="*/ 154 h 454"/>
                  <a:gd name="T56" fmla="*/ 424 w 454"/>
                  <a:gd name="T57" fmla="*/ 114 h 454"/>
                  <a:gd name="T58" fmla="*/ 400 w 454"/>
                  <a:gd name="T59" fmla="*/ 78 h 454"/>
                  <a:gd name="T60" fmla="*/ 368 w 454"/>
                  <a:gd name="T61" fmla="*/ 48 h 454"/>
                  <a:gd name="T62" fmla="*/ 332 w 454"/>
                  <a:gd name="T63" fmla="*/ 24 h 454"/>
                  <a:gd name="T64" fmla="*/ 290 w 454"/>
                  <a:gd name="T65" fmla="*/ 8 h 454"/>
                  <a:gd name="T66" fmla="*/ 246 w 454"/>
                  <a:gd name="T67" fmla="*/ 0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54" h="454">
                    <a:moveTo>
                      <a:pt x="222" y="0"/>
                    </a:moveTo>
                    <a:lnTo>
                      <a:pt x="222" y="0"/>
                    </a:lnTo>
                    <a:lnTo>
                      <a:pt x="200" y="2"/>
                    </a:lnTo>
                    <a:lnTo>
                      <a:pt x="178" y="6"/>
                    </a:lnTo>
                    <a:lnTo>
                      <a:pt x="156" y="12"/>
                    </a:lnTo>
                    <a:lnTo>
                      <a:pt x="134" y="20"/>
                    </a:lnTo>
                    <a:lnTo>
                      <a:pt x="116" y="30"/>
                    </a:lnTo>
                    <a:lnTo>
                      <a:pt x="96" y="42"/>
                    </a:lnTo>
                    <a:lnTo>
                      <a:pt x="80" y="54"/>
                    </a:lnTo>
                    <a:lnTo>
                      <a:pt x="64" y="70"/>
                    </a:lnTo>
                    <a:lnTo>
                      <a:pt x="50" y="86"/>
                    </a:lnTo>
                    <a:lnTo>
                      <a:pt x="36" y="104"/>
                    </a:lnTo>
                    <a:lnTo>
                      <a:pt x="26" y="122"/>
                    </a:lnTo>
                    <a:lnTo>
                      <a:pt x="16" y="144"/>
                    </a:lnTo>
                    <a:lnTo>
                      <a:pt x="10" y="164"/>
                    </a:lnTo>
                    <a:lnTo>
                      <a:pt x="4" y="186"/>
                    </a:lnTo>
                    <a:lnTo>
                      <a:pt x="2" y="208"/>
                    </a:lnTo>
                    <a:lnTo>
                      <a:pt x="0" y="232"/>
                    </a:lnTo>
                    <a:lnTo>
                      <a:pt x="0" y="232"/>
                    </a:lnTo>
                    <a:lnTo>
                      <a:pt x="2" y="254"/>
                    </a:lnTo>
                    <a:lnTo>
                      <a:pt x="6" y="278"/>
                    </a:lnTo>
                    <a:lnTo>
                      <a:pt x="12" y="298"/>
                    </a:lnTo>
                    <a:lnTo>
                      <a:pt x="20" y="320"/>
                    </a:lnTo>
                    <a:lnTo>
                      <a:pt x="30" y="340"/>
                    </a:lnTo>
                    <a:lnTo>
                      <a:pt x="42" y="358"/>
                    </a:lnTo>
                    <a:lnTo>
                      <a:pt x="56" y="374"/>
                    </a:lnTo>
                    <a:lnTo>
                      <a:pt x="70" y="390"/>
                    </a:lnTo>
                    <a:lnTo>
                      <a:pt x="88" y="404"/>
                    </a:lnTo>
                    <a:lnTo>
                      <a:pt x="106" y="418"/>
                    </a:lnTo>
                    <a:lnTo>
                      <a:pt x="124" y="428"/>
                    </a:lnTo>
                    <a:lnTo>
                      <a:pt x="144" y="438"/>
                    </a:lnTo>
                    <a:lnTo>
                      <a:pt x="166" y="444"/>
                    </a:lnTo>
                    <a:lnTo>
                      <a:pt x="188" y="450"/>
                    </a:lnTo>
                    <a:lnTo>
                      <a:pt x="210" y="452"/>
                    </a:lnTo>
                    <a:lnTo>
                      <a:pt x="232" y="454"/>
                    </a:lnTo>
                    <a:lnTo>
                      <a:pt x="232" y="454"/>
                    </a:lnTo>
                    <a:lnTo>
                      <a:pt x="256" y="452"/>
                    </a:lnTo>
                    <a:lnTo>
                      <a:pt x="278" y="448"/>
                    </a:lnTo>
                    <a:lnTo>
                      <a:pt x="300" y="442"/>
                    </a:lnTo>
                    <a:lnTo>
                      <a:pt x="320" y="434"/>
                    </a:lnTo>
                    <a:lnTo>
                      <a:pt x="340" y="424"/>
                    </a:lnTo>
                    <a:lnTo>
                      <a:pt x="358" y="412"/>
                    </a:lnTo>
                    <a:lnTo>
                      <a:pt x="376" y="398"/>
                    </a:lnTo>
                    <a:lnTo>
                      <a:pt x="392" y="384"/>
                    </a:lnTo>
                    <a:lnTo>
                      <a:pt x="406" y="366"/>
                    </a:lnTo>
                    <a:lnTo>
                      <a:pt x="418" y="350"/>
                    </a:lnTo>
                    <a:lnTo>
                      <a:pt x="430" y="330"/>
                    </a:lnTo>
                    <a:lnTo>
                      <a:pt x="438" y="310"/>
                    </a:lnTo>
                    <a:lnTo>
                      <a:pt x="446" y="290"/>
                    </a:lnTo>
                    <a:lnTo>
                      <a:pt x="452" y="268"/>
                    </a:lnTo>
                    <a:lnTo>
                      <a:pt x="454" y="244"/>
                    </a:lnTo>
                    <a:lnTo>
                      <a:pt x="454" y="222"/>
                    </a:lnTo>
                    <a:lnTo>
                      <a:pt x="454" y="222"/>
                    </a:lnTo>
                    <a:lnTo>
                      <a:pt x="452" y="198"/>
                    </a:lnTo>
                    <a:lnTo>
                      <a:pt x="448" y="176"/>
                    </a:lnTo>
                    <a:lnTo>
                      <a:pt x="442" y="154"/>
                    </a:lnTo>
                    <a:lnTo>
                      <a:pt x="434" y="134"/>
                    </a:lnTo>
                    <a:lnTo>
                      <a:pt x="424" y="114"/>
                    </a:lnTo>
                    <a:lnTo>
                      <a:pt x="414" y="96"/>
                    </a:lnTo>
                    <a:lnTo>
                      <a:pt x="400" y="78"/>
                    </a:lnTo>
                    <a:lnTo>
                      <a:pt x="384" y="62"/>
                    </a:lnTo>
                    <a:lnTo>
                      <a:pt x="368" y="48"/>
                    </a:lnTo>
                    <a:lnTo>
                      <a:pt x="350" y="36"/>
                    </a:lnTo>
                    <a:lnTo>
                      <a:pt x="332" y="24"/>
                    </a:lnTo>
                    <a:lnTo>
                      <a:pt x="312" y="16"/>
                    </a:lnTo>
                    <a:lnTo>
                      <a:pt x="290" y="8"/>
                    </a:lnTo>
                    <a:lnTo>
                      <a:pt x="268" y="4"/>
                    </a:lnTo>
                    <a:lnTo>
                      <a:pt x="246" y="0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6203951" y="800100"/>
              <a:ext cx="3011487" cy="2608263"/>
              <a:chOff x="6203951" y="800100"/>
              <a:chExt cx="3011487" cy="2608263"/>
            </a:xfrm>
          </p:grpSpPr>
          <p:sp>
            <p:nvSpPr>
              <p:cNvPr id="15" name="Freeform 13"/>
              <p:cNvSpPr>
                <a:spLocks/>
              </p:cNvSpPr>
              <p:nvPr/>
            </p:nvSpPr>
            <p:spPr bwMode="auto">
              <a:xfrm>
                <a:off x="8228013" y="2176463"/>
                <a:ext cx="987425" cy="987425"/>
              </a:xfrm>
              <a:custGeom>
                <a:avLst/>
                <a:gdLst>
                  <a:gd name="T0" fmla="*/ 304 w 622"/>
                  <a:gd name="T1" fmla="*/ 0 h 622"/>
                  <a:gd name="T2" fmla="*/ 242 w 622"/>
                  <a:gd name="T3" fmla="*/ 8 h 622"/>
                  <a:gd name="T4" fmla="*/ 184 w 622"/>
                  <a:gd name="T5" fmla="*/ 26 h 622"/>
                  <a:gd name="T6" fmla="*/ 132 w 622"/>
                  <a:gd name="T7" fmla="*/ 56 h 622"/>
                  <a:gd name="T8" fmla="*/ 86 w 622"/>
                  <a:gd name="T9" fmla="*/ 96 h 622"/>
                  <a:gd name="T10" fmla="*/ 50 w 622"/>
                  <a:gd name="T11" fmla="*/ 142 h 622"/>
                  <a:gd name="T12" fmla="*/ 22 w 622"/>
                  <a:gd name="T13" fmla="*/ 196 h 622"/>
                  <a:gd name="T14" fmla="*/ 6 w 622"/>
                  <a:gd name="T15" fmla="*/ 254 h 622"/>
                  <a:gd name="T16" fmla="*/ 0 w 622"/>
                  <a:gd name="T17" fmla="*/ 318 h 622"/>
                  <a:gd name="T18" fmla="*/ 2 w 622"/>
                  <a:gd name="T19" fmla="*/ 350 h 622"/>
                  <a:gd name="T20" fmla="*/ 16 w 622"/>
                  <a:gd name="T21" fmla="*/ 410 h 622"/>
                  <a:gd name="T22" fmla="*/ 42 w 622"/>
                  <a:gd name="T23" fmla="*/ 466 h 622"/>
                  <a:gd name="T24" fmla="*/ 76 w 622"/>
                  <a:gd name="T25" fmla="*/ 514 h 622"/>
                  <a:gd name="T26" fmla="*/ 120 w 622"/>
                  <a:gd name="T27" fmla="*/ 556 h 622"/>
                  <a:gd name="T28" fmla="*/ 170 w 622"/>
                  <a:gd name="T29" fmla="*/ 588 h 622"/>
                  <a:gd name="T30" fmla="*/ 226 w 622"/>
                  <a:gd name="T31" fmla="*/ 610 h 622"/>
                  <a:gd name="T32" fmla="*/ 286 w 622"/>
                  <a:gd name="T33" fmla="*/ 622 h 622"/>
                  <a:gd name="T34" fmla="*/ 318 w 622"/>
                  <a:gd name="T35" fmla="*/ 622 h 622"/>
                  <a:gd name="T36" fmla="*/ 382 w 622"/>
                  <a:gd name="T37" fmla="*/ 614 h 622"/>
                  <a:gd name="T38" fmla="*/ 440 w 622"/>
                  <a:gd name="T39" fmla="*/ 594 h 622"/>
                  <a:gd name="T40" fmla="*/ 492 w 622"/>
                  <a:gd name="T41" fmla="*/ 564 h 622"/>
                  <a:gd name="T42" fmla="*/ 536 w 622"/>
                  <a:gd name="T43" fmla="*/ 526 h 622"/>
                  <a:gd name="T44" fmla="*/ 574 w 622"/>
                  <a:gd name="T45" fmla="*/ 480 h 622"/>
                  <a:gd name="T46" fmla="*/ 600 w 622"/>
                  <a:gd name="T47" fmla="*/ 426 h 622"/>
                  <a:gd name="T48" fmla="*/ 618 w 622"/>
                  <a:gd name="T49" fmla="*/ 366 h 622"/>
                  <a:gd name="T50" fmla="*/ 622 w 622"/>
                  <a:gd name="T51" fmla="*/ 304 h 622"/>
                  <a:gd name="T52" fmla="*/ 620 w 622"/>
                  <a:gd name="T53" fmla="*/ 272 h 622"/>
                  <a:gd name="T54" fmla="*/ 606 w 622"/>
                  <a:gd name="T55" fmla="*/ 212 h 622"/>
                  <a:gd name="T56" fmla="*/ 582 w 622"/>
                  <a:gd name="T57" fmla="*/ 156 h 622"/>
                  <a:gd name="T58" fmla="*/ 548 w 622"/>
                  <a:gd name="T59" fmla="*/ 108 h 622"/>
                  <a:gd name="T60" fmla="*/ 504 w 622"/>
                  <a:gd name="T61" fmla="*/ 66 h 622"/>
                  <a:gd name="T62" fmla="*/ 454 w 622"/>
                  <a:gd name="T63" fmla="*/ 34 h 622"/>
                  <a:gd name="T64" fmla="*/ 398 w 622"/>
                  <a:gd name="T65" fmla="*/ 12 h 622"/>
                  <a:gd name="T66" fmla="*/ 336 w 622"/>
                  <a:gd name="T67" fmla="*/ 0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22" h="622">
                    <a:moveTo>
                      <a:pt x="304" y="0"/>
                    </a:moveTo>
                    <a:lnTo>
                      <a:pt x="304" y="0"/>
                    </a:lnTo>
                    <a:lnTo>
                      <a:pt x="272" y="2"/>
                    </a:lnTo>
                    <a:lnTo>
                      <a:pt x="242" y="8"/>
                    </a:lnTo>
                    <a:lnTo>
                      <a:pt x="212" y="16"/>
                    </a:lnTo>
                    <a:lnTo>
                      <a:pt x="184" y="26"/>
                    </a:lnTo>
                    <a:lnTo>
                      <a:pt x="158" y="40"/>
                    </a:lnTo>
                    <a:lnTo>
                      <a:pt x="132" y="56"/>
                    </a:lnTo>
                    <a:lnTo>
                      <a:pt x="108" y="76"/>
                    </a:lnTo>
                    <a:lnTo>
                      <a:pt x="86" y="96"/>
                    </a:lnTo>
                    <a:lnTo>
                      <a:pt x="66" y="118"/>
                    </a:lnTo>
                    <a:lnTo>
                      <a:pt x="50" y="142"/>
                    </a:lnTo>
                    <a:lnTo>
                      <a:pt x="34" y="168"/>
                    </a:lnTo>
                    <a:lnTo>
                      <a:pt x="22" y="196"/>
                    </a:lnTo>
                    <a:lnTo>
                      <a:pt x="12" y="224"/>
                    </a:lnTo>
                    <a:lnTo>
                      <a:pt x="6" y="254"/>
                    </a:lnTo>
                    <a:lnTo>
                      <a:pt x="2" y="286"/>
                    </a:lnTo>
                    <a:lnTo>
                      <a:pt x="0" y="318"/>
                    </a:lnTo>
                    <a:lnTo>
                      <a:pt x="0" y="318"/>
                    </a:lnTo>
                    <a:lnTo>
                      <a:pt x="2" y="350"/>
                    </a:lnTo>
                    <a:lnTo>
                      <a:pt x="8" y="380"/>
                    </a:lnTo>
                    <a:lnTo>
                      <a:pt x="16" y="410"/>
                    </a:lnTo>
                    <a:lnTo>
                      <a:pt x="28" y="438"/>
                    </a:lnTo>
                    <a:lnTo>
                      <a:pt x="42" y="466"/>
                    </a:lnTo>
                    <a:lnTo>
                      <a:pt x="58" y="490"/>
                    </a:lnTo>
                    <a:lnTo>
                      <a:pt x="76" y="514"/>
                    </a:lnTo>
                    <a:lnTo>
                      <a:pt x="96" y="536"/>
                    </a:lnTo>
                    <a:lnTo>
                      <a:pt x="120" y="556"/>
                    </a:lnTo>
                    <a:lnTo>
                      <a:pt x="144" y="572"/>
                    </a:lnTo>
                    <a:lnTo>
                      <a:pt x="170" y="588"/>
                    </a:lnTo>
                    <a:lnTo>
                      <a:pt x="196" y="600"/>
                    </a:lnTo>
                    <a:lnTo>
                      <a:pt x="226" y="610"/>
                    </a:lnTo>
                    <a:lnTo>
                      <a:pt x="256" y="618"/>
                    </a:lnTo>
                    <a:lnTo>
                      <a:pt x="286" y="622"/>
                    </a:lnTo>
                    <a:lnTo>
                      <a:pt x="318" y="622"/>
                    </a:lnTo>
                    <a:lnTo>
                      <a:pt x="318" y="622"/>
                    </a:lnTo>
                    <a:lnTo>
                      <a:pt x="350" y="620"/>
                    </a:lnTo>
                    <a:lnTo>
                      <a:pt x="382" y="614"/>
                    </a:lnTo>
                    <a:lnTo>
                      <a:pt x="410" y="606"/>
                    </a:lnTo>
                    <a:lnTo>
                      <a:pt x="440" y="594"/>
                    </a:lnTo>
                    <a:lnTo>
                      <a:pt x="466" y="582"/>
                    </a:lnTo>
                    <a:lnTo>
                      <a:pt x="492" y="564"/>
                    </a:lnTo>
                    <a:lnTo>
                      <a:pt x="514" y="546"/>
                    </a:lnTo>
                    <a:lnTo>
                      <a:pt x="536" y="526"/>
                    </a:lnTo>
                    <a:lnTo>
                      <a:pt x="556" y="504"/>
                    </a:lnTo>
                    <a:lnTo>
                      <a:pt x="574" y="480"/>
                    </a:lnTo>
                    <a:lnTo>
                      <a:pt x="588" y="454"/>
                    </a:lnTo>
                    <a:lnTo>
                      <a:pt x="600" y="426"/>
                    </a:lnTo>
                    <a:lnTo>
                      <a:pt x="610" y="396"/>
                    </a:lnTo>
                    <a:lnTo>
                      <a:pt x="618" y="366"/>
                    </a:lnTo>
                    <a:lnTo>
                      <a:pt x="622" y="336"/>
                    </a:lnTo>
                    <a:lnTo>
                      <a:pt x="622" y="304"/>
                    </a:lnTo>
                    <a:lnTo>
                      <a:pt x="622" y="304"/>
                    </a:lnTo>
                    <a:lnTo>
                      <a:pt x="620" y="272"/>
                    </a:lnTo>
                    <a:lnTo>
                      <a:pt x="614" y="242"/>
                    </a:lnTo>
                    <a:lnTo>
                      <a:pt x="606" y="212"/>
                    </a:lnTo>
                    <a:lnTo>
                      <a:pt x="596" y="184"/>
                    </a:lnTo>
                    <a:lnTo>
                      <a:pt x="582" y="156"/>
                    </a:lnTo>
                    <a:lnTo>
                      <a:pt x="566" y="132"/>
                    </a:lnTo>
                    <a:lnTo>
                      <a:pt x="548" y="108"/>
                    </a:lnTo>
                    <a:lnTo>
                      <a:pt x="526" y="86"/>
                    </a:lnTo>
                    <a:lnTo>
                      <a:pt x="504" y="66"/>
                    </a:lnTo>
                    <a:lnTo>
                      <a:pt x="480" y="48"/>
                    </a:lnTo>
                    <a:lnTo>
                      <a:pt x="454" y="34"/>
                    </a:lnTo>
                    <a:lnTo>
                      <a:pt x="426" y="22"/>
                    </a:lnTo>
                    <a:lnTo>
                      <a:pt x="398" y="12"/>
                    </a:lnTo>
                    <a:lnTo>
                      <a:pt x="368" y="4"/>
                    </a:lnTo>
                    <a:lnTo>
                      <a:pt x="336" y="0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" name="Freeform 5"/>
              <p:cNvSpPr>
                <a:spLocks/>
              </p:cNvSpPr>
              <p:nvPr/>
            </p:nvSpPr>
            <p:spPr bwMode="auto">
              <a:xfrm>
                <a:off x="6203951" y="800100"/>
                <a:ext cx="2595563" cy="2608263"/>
              </a:xfrm>
              <a:custGeom>
                <a:avLst/>
                <a:gdLst>
                  <a:gd name="T0" fmla="*/ 1635 w 1635"/>
                  <a:gd name="T1" fmla="*/ 1573 h 1643"/>
                  <a:gd name="T2" fmla="*/ 1617 w 1635"/>
                  <a:gd name="T3" fmla="*/ 1413 h 1643"/>
                  <a:gd name="T4" fmla="*/ 1585 w 1635"/>
                  <a:gd name="T5" fmla="*/ 1259 h 1643"/>
                  <a:gd name="T6" fmla="*/ 1539 w 1635"/>
                  <a:gd name="T7" fmla="*/ 1109 h 1643"/>
                  <a:gd name="T8" fmla="*/ 1481 w 1635"/>
                  <a:gd name="T9" fmla="*/ 965 h 1643"/>
                  <a:gd name="T10" fmla="*/ 1409 w 1635"/>
                  <a:gd name="T11" fmla="*/ 829 h 1643"/>
                  <a:gd name="T12" fmla="*/ 1325 w 1635"/>
                  <a:gd name="T13" fmla="*/ 701 h 1643"/>
                  <a:gd name="T14" fmla="*/ 1231 w 1635"/>
                  <a:gd name="T15" fmla="*/ 580 h 1643"/>
                  <a:gd name="T16" fmla="*/ 1127 w 1635"/>
                  <a:gd name="T17" fmla="*/ 470 h 1643"/>
                  <a:gd name="T18" fmla="*/ 1013 w 1635"/>
                  <a:gd name="T19" fmla="*/ 370 h 1643"/>
                  <a:gd name="T20" fmla="*/ 888 w 1635"/>
                  <a:gd name="T21" fmla="*/ 278 h 1643"/>
                  <a:gd name="T22" fmla="*/ 756 w 1635"/>
                  <a:gd name="T23" fmla="*/ 200 h 1643"/>
                  <a:gd name="T24" fmla="*/ 616 w 1635"/>
                  <a:gd name="T25" fmla="*/ 132 h 1643"/>
                  <a:gd name="T26" fmla="*/ 472 w 1635"/>
                  <a:gd name="T27" fmla="*/ 78 h 1643"/>
                  <a:gd name="T28" fmla="*/ 320 w 1635"/>
                  <a:gd name="T29" fmla="*/ 38 h 1643"/>
                  <a:gd name="T30" fmla="*/ 162 w 1635"/>
                  <a:gd name="T31" fmla="*/ 12 h 1643"/>
                  <a:gd name="T32" fmla="*/ 0 w 1635"/>
                  <a:gd name="T33" fmla="*/ 0 h 1643"/>
                  <a:gd name="T34" fmla="*/ 10 w 1635"/>
                  <a:gd name="T35" fmla="*/ 574 h 1643"/>
                  <a:gd name="T36" fmla="*/ 64 w 1635"/>
                  <a:gd name="T37" fmla="*/ 578 h 1643"/>
                  <a:gd name="T38" fmla="*/ 166 w 1635"/>
                  <a:gd name="T39" fmla="*/ 592 h 1643"/>
                  <a:gd name="T40" fmla="*/ 266 w 1635"/>
                  <a:gd name="T41" fmla="*/ 614 h 1643"/>
                  <a:gd name="T42" fmla="*/ 362 w 1635"/>
                  <a:gd name="T43" fmla="*/ 646 h 1643"/>
                  <a:gd name="T44" fmla="*/ 452 w 1635"/>
                  <a:gd name="T45" fmla="*/ 684 h 1643"/>
                  <a:gd name="T46" fmla="*/ 540 w 1635"/>
                  <a:gd name="T47" fmla="*/ 731 h 1643"/>
                  <a:gd name="T48" fmla="*/ 622 w 1635"/>
                  <a:gd name="T49" fmla="*/ 785 h 1643"/>
                  <a:gd name="T50" fmla="*/ 700 w 1635"/>
                  <a:gd name="T51" fmla="*/ 847 h 1643"/>
                  <a:gd name="T52" fmla="*/ 770 w 1635"/>
                  <a:gd name="T53" fmla="*/ 915 h 1643"/>
                  <a:gd name="T54" fmla="*/ 834 w 1635"/>
                  <a:gd name="T55" fmla="*/ 991 h 1643"/>
                  <a:gd name="T56" fmla="*/ 892 w 1635"/>
                  <a:gd name="T57" fmla="*/ 1071 h 1643"/>
                  <a:gd name="T58" fmla="*/ 945 w 1635"/>
                  <a:gd name="T59" fmla="*/ 1155 h 1643"/>
                  <a:gd name="T60" fmla="*/ 987 w 1635"/>
                  <a:gd name="T61" fmla="*/ 1245 h 1643"/>
                  <a:gd name="T62" fmla="*/ 1023 w 1635"/>
                  <a:gd name="T63" fmla="*/ 1339 h 1643"/>
                  <a:gd name="T64" fmla="*/ 1049 w 1635"/>
                  <a:gd name="T65" fmla="*/ 1437 h 1643"/>
                  <a:gd name="T66" fmla="*/ 1067 w 1635"/>
                  <a:gd name="T67" fmla="*/ 1539 h 1643"/>
                  <a:gd name="T68" fmla="*/ 1333 w 1635"/>
                  <a:gd name="T69" fmla="*/ 1643 h 16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35" h="1643">
                    <a:moveTo>
                      <a:pt x="1635" y="1573"/>
                    </a:moveTo>
                    <a:lnTo>
                      <a:pt x="1635" y="1573"/>
                    </a:lnTo>
                    <a:lnTo>
                      <a:pt x="1627" y="1493"/>
                    </a:lnTo>
                    <a:lnTo>
                      <a:pt x="1617" y="1413"/>
                    </a:lnTo>
                    <a:lnTo>
                      <a:pt x="1603" y="1335"/>
                    </a:lnTo>
                    <a:lnTo>
                      <a:pt x="1585" y="1259"/>
                    </a:lnTo>
                    <a:lnTo>
                      <a:pt x="1565" y="1183"/>
                    </a:lnTo>
                    <a:lnTo>
                      <a:pt x="1539" y="1109"/>
                    </a:lnTo>
                    <a:lnTo>
                      <a:pt x="1511" y="1035"/>
                    </a:lnTo>
                    <a:lnTo>
                      <a:pt x="1481" y="965"/>
                    </a:lnTo>
                    <a:lnTo>
                      <a:pt x="1447" y="895"/>
                    </a:lnTo>
                    <a:lnTo>
                      <a:pt x="1409" y="829"/>
                    </a:lnTo>
                    <a:lnTo>
                      <a:pt x="1369" y="763"/>
                    </a:lnTo>
                    <a:lnTo>
                      <a:pt x="1325" y="701"/>
                    </a:lnTo>
                    <a:lnTo>
                      <a:pt x="1279" y="640"/>
                    </a:lnTo>
                    <a:lnTo>
                      <a:pt x="1231" y="580"/>
                    </a:lnTo>
                    <a:lnTo>
                      <a:pt x="1181" y="524"/>
                    </a:lnTo>
                    <a:lnTo>
                      <a:pt x="1127" y="470"/>
                    </a:lnTo>
                    <a:lnTo>
                      <a:pt x="1071" y="418"/>
                    </a:lnTo>
                    <a:lnTo>
                      <a:pt x="1013" y="370"/>
                    </a:lnTo>
                    <a:lnTo>
                      <a:pt x="951" y="322"/>
                    </a:lnTo>
                    <a:lnTo>
                      <a:pt x="888" y="278"/>
                    </a:lnTo>
                    <a:lnTo>
                      <a:pt x="822" y="238"/>
                    </a:lnTo>
                    <a:lnTo>
                      <a:pt x="756" y="200"/>
                    </a:lnTo>
                    <a:lnTo>
                      <a:pt x="688" y="164"/>
                    </a:lnTo>
                    <a:lnTo>
                      <a:pt x="616" y="132"/>
                    </a:lnTo>
                    <a:lnTo>
                      <a:pt x="544" y="104"/>
                    </a:lnTo>
                    <a:lnTo>
                      <a:pt x="472" y="78"/>
                    </a:lnTo>
                    <a:lnTo>
                      <a:pt x="396" y="56"/>
                    </a:lnTo>
                    <a:lnTo>
                      <a:pt x="320" y="38"/>
                    </a:lnTo>
                    <a:lnTo>
                      <a:pt x="242" y="22"/>
                    </a:lnTo>
                    <a:lnTo>
                      <a:pt x="162" y="12"/>
                    </a:lnTo>
                    <a:lnTo>
                      <a:pt x="82" y="4"/>
                    </a:lnTo>
                    <a:lnTo>
                      <a:pt x="0" y="0"/>
                    </a:lnTo>
                    <a:lnTo>
                      <a:pt x="66" y="310"/>
                    </a:lnTo>
                    <a:lnTo>
                      <a:pt x="10" y="574"/>
                    </a:lnTo>
                    <a:lnTo>
                      <a:pt x="10" y="574"/>
                    </a:lnTo>
                    <a:lnTo>
                      <a:pt x="64" y="578"/>
                    </a:lnTo>
                    <a:lnTo>
                      <a:pt x="114" y="584"/>
                    </a:lnTo>
                    <a:lnTo>
                      <a:pt x="166" y="592"/>
                    </a:lnTo>
                    <a:lnTo>
                      <a:pt x="216" y="602"/>
                    </a:lnTo>
                    <a:lnTo>
                      <a:pt x="266" y="614"/>
                    </a:lnTo>
                    <a:lnTo>
                      <a:pt x="314" y="628"/>
                    </a:lnTo>
                    <a:lnTo>
                      <a:pt x="362" y="646"/>
                    </a:lnTo>
                    <a:lnTo>
                      <a:pt x="408" y="664"/>
                    </a:lnTo>
                    <a:lnTo>
                      <a:pt x="452" y="684"/>
                    </a:lnTo>
                    <a:lnTo>
                      <a:pt x="498" y="707"/>
                    </a:lnTo>
                    <a:lnTo>
                      <a:pt x="540" y="731"/>
                    </a:lnTo>
                    <a:lnTo>
                      <a:pt x="582" y="757"/>
                    </a:lnTo>
                    <a:lnTo>
                      <a:pt x="622" y="785"/>
                    </a:lnTo>
                    <a:lnTo>
                      <a:pt x="662" y="815"/>
                    </a:lnTo>
                    <a:lnTo>
                      <a:pt x="700" y="847"/>
                    </a:lnTo>
                    <a:lnTo>
                      <a:pt x="736" y="881"/>
                    </a:lnTo>
                    <a:lnTo>
                      <a:pt x="770" y="915"/>
                    </a:lnTo>
                    <a:lnTo>
                      <a:pt x="804" y="953"/>
                    </a:lnTo>
                    <a:lnTo>
                      <a:pt x="834" y="991"/>
                    </a:lnTo>
                    <a:lnTo>
                      <a:pt x="864" y="1029"/>
                    </a:lnTo>
                    <a:lnTo>
                      <a:pt x="892" y="1071"/>
                    </a:lnTo>
                    <a:lnTo>
                      <a:pt x="919" y="1113"/>
                    </a:lnTo>
                    <a:lnTo>
                      <a:pt x="945" y="1155"/>
                    </a:lnTo>
                    <a:lnTo>
                      <a:pt x="967" y="1199"/>
                    </a:lnTo>
                    <a:lnTo>
                      <a:pt x="987" y="1245"/>
                    </a:lnTo>
                    <a:lnTo>
                      <a:pt x="1005" y="1291"/>
                    </a:lnTo>
                    <a:lnTo>
                      <a:pt x="1023" y="1339"/>
                    </a:lnTo>
                    <a:lnTo>
                      <a:pt x="1037" y="1387"/>
                    </a:lnTo>
                    <a:lnTo>
                      <a:pt x="1049" y="1437"/>
                    </a:lnTo>
                    <a:lnTo>
                      <a:pt x="1059" y="1487"/>
                    </a:lnTo>
                    <a:lnTo>
                      <a:pt x="1067" y="1539"/>
                    </a:lnTo>
                    <a:lnTo>
                      <a:pt x="1071" y="1591"/>
                    </a:lnTo>
                    <a:lnTo>
                      <a:pt x="1333" y="1643"/>
                    </a:lnTo>
                    <a:lnTo>
                      <a:pt x="1635" y="1573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" name="Freeform 15"/>
              <p:cNvSpPr>
                <a:spLocks/>
              </p:cNvSpPr>
              <p:nvPr/>
            </p:nvSpPr>
            <p:spPr bwMode="auto">
              <a:xfrm>
                <a:off x="8361363" y="2309813"/>
                <a:ext cx="720725" cy="720725"/>
              </a:xfrm>
              <a:custGeom>
                <a:avLst/>
                <a:gdLst>
                  <a:gd name="T0" fmla="*/ 222 w 454"/>
                  <a:gd name="T1" fmla="*/ 0 h 454"/>
                  <a:gd name="T2" fmla="*/ 176 w 454"/>
                  <a:gd name="T3" fmla="*/ 6 h 454"/>
                  <a:gd name="T4" fmla="*/ 134 w 454"/>
                  <a:gd name="T5" fmla="*/ 20 h 454"/>
                  <a:gd name="T6" fmla="*/ 96 w 454"/>
                  <a:gd name="T7" fmla="*/ 42 h 454"/>
                  <a:gd name="T8" fmla="*/ 64 w 454"/>
                  <a:gd name="T9" fmla="*/ 70 h 454"/>
                  <a:gd name="T10" fmla="*/ 36 w 454"/>
                  <a:gd name="T11" fmla="*/ 104 h 454"/>
                  <a:gd name="T12" fmla="*/ 16 w 454"/>
                  <a:gd name="T13" fmla="*/ 144 h 454"/>
                  <a:gd name="T14" fmla="*/ 4 w 454"/>
                  <a:gd name="T15" fmla="*/ 186 h 454"/>
                  <a:gd name="T16" fmla="*/ 0 w 454"/>
                  <a:gd name="T17" fmla="*/ 232 h 454"/>
                  <a:gd name="T18" fmla="*/ 2 w 454"/>
                  <a:gd name="T19" fmla="*/ 256 h 454"/>
                  <a:gd name="T20" fmla="*/ 12 w 454"/>
                  <a:gd name="T21" fmla="*/ 300 h 454"/>
                  <a:gd name="T22" fmla="*/ 30 w 454"/>
                  <a:gd name="T23" fmla="*/ 340 h 454"/>
                  <a:gd name="T24" fmla="*/ 56 w 454"/>
                  <a:gd name="T25" fmla="*/ 376 h 454"/>
                  <a:gd name="T26" fmla="*/ 88 w 454"/>
                  <a:gd name="T27" fmla="*/ 406 h 454"/>
                  <a:gd name="T28" fmla="*/ 124 w 454"/>
                  <a:gd name="T29" fmla="*/ 428 h 454"/>
                  <a:gd name="T30" fmla="*/ 164 w 454"/>
                  <a:gd name="T31" fmla="*/ 446 h 454"/>
                  <a:gd name="T32" fmla="*/ 210 w 454"/>
                  <a:gd name="T33" fmla="*/ 454 h 454"/>
                  <a:gd name="T34" fmla="*/ 232 w 454"/>
                  <a:gd name="T35" fmla="*/ 454 h 454"/>
                  <a:gd name="T36" fmla="*/ 278 w 454"/>
                  <a:gd name="T37" fmla="*/ 448 h 454"/>
                  <a:gd name="T38" fmla="*/ 320 w 454"/>
                  <a:gd name="T39" fmla="*/ 434 h 454"/>
                  <a:gd name="T40" fmla="*/ 358 w 454"/>
                  <a:gd name="T41" fmla="*/ 412 h 454"/>
                  <a:gd name="T42" fmla="*/ 392 w 454"/>
                  <a:gd name="T43" fmla="*/ 384 h 454"/>
                  <a:gd name="T44" fmla="*/ 418 w 454"/>
                  <a:gd name="T45" fmla="*/ 350 h 454"/>
                  <a:gd name="T46" fmla="*/ 438 w 454"/>
                  <a:gd name="T47" fmla="*/ 310 h 454"/>
                  <a:gd name="T48" fmla="*/ 450 w 454"/>
                  <a:gd name="T49" fmla="*/ 268 h 454"/>
                  <a:gd name="T50" fmla="*/ 454 w 454"/>
                  <a:gd name="T51" fmla="*/ 222 h 454"/>
                  <a:gd name="T52" fmla="*/ 452 w 454"/>
                  <a:gd name="T53" fmla="*/ 198 h 454"/>
                  <a:gd name="T54" fmla="*/ 442 w 454"/>
                  <a:gd name="T55" fmla="*/ 154 h 454"/>
                  <a:gd name="T56" fmla="*/ 424 w 454"/>
                  <a:gd name="T57" fmla="*/ 114 h 454"/>
                  <a:gd name="T58" fmla="*/ 400 w 454"/>
                  <a:gd name="T59" fmla="*/ 78 h 454"/>
                  <a:gd name="T60" fmla="*/ 368 w 454"/>
                  <a:gd name="T61" fmla="*/ 48 h 454"/>
                  <a:gd name="T62" fmla="*/ 332 w 454"/>
                  <a:gd name="T63" fmla="*/ 24 h 454"/>
                  <a:gd name="T64" fmla="*/ 290 w 454"/>
                  <a:gd name="T65" fmla="*/ 8 h 454"/>
                  <a:gd name="T66" fmla="*/ 246 w 454"/>
                  <a:gd name="T67" fmla="*/ 0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54" h="454">
                    <a:moveTo>
                      <a:pt x="222" y="0"/>
                    </a:moveTo>
                    <a:lnTo>
                      <a:pt x="222" y="0"/>
                    </a:lnTo>
                    <a:lnTo>
                      <a:pt x="200" y="2"/>
                    </a:lnTo>
                    <a:lnTo>
                      <a:pt x="176" y="6"/>
                    </a:lnTo>
                    <a:lnTo>
                      <a:pt x="156" y="12"/>
                    </a:lnTo>
                    <a:lnTo>
                      <a:pt x="134" y="20"/>
                    </a:lnTo>
                    <a:lnTo>
                      <a:pt x="114" y="30"/>
                    </a:lnTo>
                    <a:lnTo>
                      <a:pt x="96" y="42"/>
                    </a:lnTo>
                    <a:lnTo>
                      <a:pt x="80" y="56"/>
                    </a:lnTo>
                    <a:lnTo>
                      <a:pt x="64" y="70"/>
                    </a:lnTo>
                    <a:lnTo>
                      <a:pt x="50" y="86"/>
                    </a:lnTo>
                    <a:lnTo>
                      <a:pt x="36" y="104"/>
                    </a:lnTo>
                    <a:lnTo>
                      <a:pt x="26" y="124"/>
                    </a:lnTo>
                    <a:lnTo>
                      <a:pt x="16" y="144"/>
                    </a:lnTo>
                    <a:lnTo>
                      <a:pt x="10" y="164"/>
                    </a:lnTo>
                    <a:lnTo>
                      <a:pt x="4" y="186"/>
                    </a:lnTo>
                    <a:lnTo>
                      <a:pt x="2" y="208"/>
                    </a:lnTo>
                    <a:lnTo>
                      <a:pt x="0" y="232"/>
                    </a:lnTo>
                    <a:lnTo>
                      <a:pt x="0" y="232"/>
                    </a:lnTo>
                    <a:lnTo>
                      <a:pt x="2" y="256"/>
                    </a:lnTo>
                    <a:lnTo>
                      <a:pt x="6" y="278"/>
                    </a:lnTo>
                    <a:lnTo>
                      <a:pt x="12" y="300"/>
                    </a:lnTo>
                    <a:lnTo>
                      <a:pt x="20" y="320"/>
                    </a:lnTo>
                    <a:lnTo>
                      <a:pt x="30" y="340"/>
                    </a:lnTo>
                    <a:lnTo>
                      <a:pt x="42" y="358"/>
                    </a:lnTo>
                    <a:lnTo>
                      <a:pt x="56" y="376"/>
                    </a:lnTo>
                    <a:lnTo>
                      <a:pt x="70" y="390"/>
                    </a:lnTo>
                    <a:lnTo>
                      <a:pt x="88" y="406"/>
                    </a:lnTo>
                    <a:lnTo>
                      <a:pt x="104" y="418"/>
                    </a:lnTo>
                    <a:lnTo>
                      <a:pt x="124" y="428"/>
                    </a:lnTo>
                    <a:lnTo>
                      <a:pt x="144" y="438"/>
                    </a:lnTo>
                    <a:lnTo>
                      <a:pt x="164" y="446"/>
                    </a:lnTo>
                    <a:lnTo>
                      <a:pt x="186" y="450"/>
                    </a:lnTo>
                    <a:lnTo>
                      <a:pt x="210" y="454"/>
                    </a:lnTo>
                    <a:lnTo>
                      <a:pt x="232" y="454"/>
                    </a:lnTo>
                    <a:lnTo>
                      <a:pt x="232" y="454"/>
                    </a:lnTo>
                    <a:lnTo>
                      <a:pt x="256" y="452"/>
                    </a:lnTo>
                    <a:lnTo>
                      <a:pt x="278" y="448"/>
                    </a:lnTo>
                    <a:lnTo>
                      <a:pt x="300" y="442"/>
                    </a:lnTo>
                    <a:lnTo>
                      <a:pt x="320" y="434"/>
                    </a:lnTo>
                    <a:lnTo>
                      <a:pt x="340" y="424"/>
                    </a:lnTo>
                    <a:lnTo>
                      <a:pt x="358" y="412"/>
                    </a:lnTo>
                    <a:lnTo>
                      <a:pt x="376" y="398"/>
                    </a:lnTo>
                    <a:lnTo>
                      <a:pt x="392" y="384"/>
                    </a:lnTo>
                    <a:lnTo>
                      <a:pt x="406" y="368"/>
                    </a:lnTo>
                    <a:lnTo>
                      <a:pt x="418" y="350"/>
                    </a:lnTo>
                    <a:lnTo>
                      <a:pt x="430" y="330"/>
                    </a:lnTo>
                    <a:lnTo>
                      <a:pt x="438" y="310"/>
                    </a:lnTo>
                    <a:lnTo>
                      <a:pt x="446" y="290"/>
                    </a:lnTo>
                    <a:lnTo>
                      <a:pt x="450" y="268"/>
                    </a:lnTo>
                    <a:lnTo>
                      <a:pt x="454" y="244"/>
                    </a:lnTo>
                    <a:lnTo>
                      <a:pt x="454" y="222"/>
                    </a:lnTo>
                    <a:lnTo>
                      <a:pt x="454" y="222"/>
                    </a:lnTo>
                    <a:lnTo>
                      <a:pt x="452" y="198"/>
                    </a:lnTo>
                    <a:lnTo>
                      <a:pt x="448" y="176"/>
                    </a:lnTo>
                    <a:lnTo>
                      <a:pt x="442" y="154"/>
                    </a:lnTo>
                    <a:lnTo>
                      <a:pt x="434" y="134"/>
                    </a:lnTo>
                    <a:lnTo>
                      <a:pt x="424" y="114"/>
                    </a:lnTo>
                    <a:lnTo>
                      <a:pt x="412" y="96"/>
                    </a:lnTo>
                    <a:lnTo>
                      <a:pt x="400" y="78"/>
                    </a:lnTo>
                    <a:lnTo>
                      <a:pt x="384" y="62"/>
                    </a:lnTo>
                    <a:lnTo>
                      <a:pt x="368" y="48"/>
                    </a:lnTo>
                    <a:lnTo>
                      <a:pt x="350" y="36"/>
                    </a:lnTo>
                    <a:lnTo>
                      <a:pt x="332" y="24"/>
                    </a:lnTo>
                    <a:lnTo>
                      <a:pt x="312" y="16"/>
                    </a:lnTo>
                    <a:lnTo>
                      <a:pt x="290" y="8"/>
                    </a:lnTo>
                    <a:lnTo>
                      <a:pt x="268" y="4"/>
                    </a:lnTo>
                    <a:lnTo>
                      <a:pt x="246" y="0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6248401" y="3503613"/>
              <a:ext cx="2554288" cy="2986087"/>
              <a:chOff x="6248401" y="3503613"/>
              <a:chExt cx="2554288" cy="2986087"/>
            </a:xfrm>
          </p:grpSpPr>
          <p:sp>
            <p:nvSpPr>
              <p:cNvPr id="12" name="Freeform 8"/>
              <p:cNvSpPr>
                <a:spLocks/>
              </p:cNvSpPr>
              <p:nvPr/>
            </p:nvSpPr>
            <p:spPr bwMode="auto">
              <a:xfrm>
                <a:off x="6248401" y="3503613"/>
                <a:ext cx="2554288" cy="2601913"/>
              </a:xfrm>
              <a:custGeom>
                <a:avLst/>
                <a:gdLst>
                  <a:gd name="T0" fmla="*/ 1305 w 1609"/>
                  <a:gd name="T1" fmla="*/ 64 h 1639"/>
                  <a:gd name="T2" fmla="*/ 1045 w 1609"/>
                  <a:gd name="T3" fmla="*/ 12 h 1639"/>
                  <a:gd name="T4" fmla="*/ 1037 w 1609"/>
                  <a:gd name="T5" fmla="*/ 114 h 1639"/>
                  <a:gd name="T6" fmla="*/ 1021 w 1609"/>
                  <a:gd name="T7" fmla="*/ 214 h 1639"/>
                  <a:gd name="T8" fmla="*/ 995 w 1609"/>
                  <a:gd name="T9" fmla="*/ 310 h 1639"/>
                  <a:gd name="T10" fmla="*/ 959 w 1609"/>
                  <a:gd name="T11" fmla="*/ 402 h 1639"/>
                  <a:gd name="T12" fmla="*/ 917 w 1609"/>
                  <a:gd name="T13" fmla="*/ 490 h 1639"/>
                  <a:gd name="T14" fmla="*/ 868 w 1609"/>
                  <a:gd name="T15" fmla="*/ 574 h 1639"/>
                  <a:gd name="T16" fmla="*/ 810 w 1609"/>
                  <a:gd name="T17" fmla="*/ 652 h 1639"/>
                  <a:gd name="T18" fmla="*/ 748 w 1609"/>
                  <a:gd name="T19" fmla="*/ 726 h 1639"/>
                  <a:gd name="T20" fmla="*/ 678 w 1609"/>
                  <a:gd name="T21" fmla="*/ 794 h 1639"/>
                  <a:gd name="T22" fmla="*/ 604 w 1609"/>
                  <a:gd name="T23" fmla="*/ 856 h 1639"/>
                  <a:gd name="T24" fmla="*/ 524 w 1609"/>
                  <a:gd name="T25" fmla="*/ 910 h 1639"/>
                  <a:gd name="T26" fmla="*/ 438 w 1609"/>
                  <a:gd name="T27" fmla="*/ 957 h 1639"/>
                  <a:gd name="T28" fmla="*/ 348 w 1609"/>
                  <a:gd name="T29" fmla="*/ 997 h 1639"/>
                  <a:gd name="T30" fmla="*/ 254 w 1609"/>
                  <a:gd name="T31" fmla="*/ 1029 h 1639"/>
                  <a:gd name="T32" fmla="*/ 158 w 1609"/>
                  <a:gd name="T33" fmla="*/ 1053 h 1639"/>
                  <a:gd name="T34" fmla="*/ 58 w 1609"/>
                  <a:gd name="T35" fmla="*/ 1067 h 1639"/>
                  <a:gd name="T36" fmla="*/ 68 w 1609"/>
                  <a:gd name="T37" fmla="*/ 1639 h 1639"/>
                  <a:gd name="T38" fmla="*/ 148 w 1609"/>
                  <a:gd name="T39" fmla="*/ 1631 h 1639"/>
                  <a:gd name="T40" fmla="*/ 302 w 1609"/>
                  <a:gd name="T41" fmla="*/ 1603 h 1639"/>
                  <a:gd name="T42" fmla="*/ 452 w 1609"/>
                  <a:gd name="T43" fmla="*/ 1561 h 1639"/>
                  <a:gd name="T44" fmla="*/ 596 w 1609"/>
                  <a:gd name="T45" fmla="*/ 1507 h 1639"/>
                  <a:gd name="T46" fmla="*/ 734 w 1609"/>
                  <a:gd name="T47" fmla="*/ 1441 h 1639"/>
                  <a:gd name="T48" fmla="*/ 864 w 1609"/>
                  <a:gd name="T49" fmla="*/ 1363 h 1639"/>
                  <a:gd name="T50" fmla="*/ 987 w 1609"/>
                  <a:gd name="T51" fmla="*/ 1273 h 1639"/>
                  <a:gd name="T52" fmla="*/ 1101 w 1609"/>
                  <a:gd name="T53" fmla="*/ 1173 h 1639"/>
                  <a:gd name="T54" fmla="*/ 1203 w 1609"/>
                  <a:gd name="T55" fmla="*/ 1063 h 1639"/>
                  <a:gd name="T56" fmla="*/ 1297 w 1609"/>
                  <a:gd name="T57" fmla="*/ 943 h 1639"/>
                  <a:gd name="T58" fmla="*/ 1379 w 1609"/>
                  <a:gd name="T59" fmla="*/ 818 h 1639"/>
                  <a:gd name="T60" fmla="*/ 1451 w 1609"/>
                  <a:gd name="T61" fmla="*/ 682 h 1639"/>
                  <a:gd name="T62" fmla="*/ 1509 w 1609"/>
                  <a:gd name="T63" fmla="*/ 540 h 1639"/>
                  <a:gd name="T64" fmla="*/ 1555 w 1609"/>
                  <a:gd name="T65" fmla="*/ 392 h 1639"/>
                  <a:gd name="T66" fmla="*/ 1589 w 1609"/>
                  <a:gd name="T67" fmla="*/ 240 h 1639"/>
                  <a:gd name="T68" fmla="*/ 1605 w 1609"/>
                  <a:gd name="T69" fmla="*/ 80 h 1639"/>
                  <a:gd name="T70" fmla="*/ 1609 w 1609"/>
                  <a:gd name="T71" fmla="*/ 0 h 1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609" h="1639">
                    <a:moveTo>
                      <a:pt x="1609" y="0"/>
                    </a:moveTo>
                    <a:lnTo>
                      <a:pt x="1305" y="64"/>
                    </a:lnTo>
                    <a:lnTo>
                      <a:pt x="1045" y="12"/>
                    </a:lnTo>
                    <a:lnTo>
                      <a:pt x="1045" y="12"/>
                    </a:lnTo>
                    <a:lnTo>
                      <a:pt x="1043" y="62"/>
                    </a:lnTo>
                    <a:lnTo>
                      <a:pt x="1037" y="114"/>
                    </a:lnTo>
                    <a:lnTo>
                      <a:pt x="1031" y="164"/>
                    </a:lnTo>
                    <a:lnTo>
                      <a:pt x="1021" y="214"/>
                    </a:lnTo>
                    <a:lnTo>
                      <a:pt x="1009" y="262"/>
                    </a:lnTo>
                    <a:lnTo>
                      <a:pt x="995" y="310"/>
                    </a:lnTo>
                    <a:lnTo>
                      <a:pt x="977" y="356"/>
                    </a:lnTo>
                    <a:lnTo>
                      <a:pt x="959" y="402"/>
                    </a:lnTo>
                    <a:lnTo>
                      <a:pt x="939" y="446"/>
                    </a:lnTo>
                    <a:lnTo>
                      <a:pt x="917" y="490"/>
                    </a:lnTo>
                    <a:lnTo>
                      <a:pt x="893" y="532"/>
                    </a:lnTo>
                    <a:lnTo>
                      <a:pt x="868" y="574"/>
                    </a:lnTo>
                    <a:lnTo>
                      <a:pt x="840" y="614"/>
                    </a:lnTo>
                    <a:lnTo>
                      <a:pt x="810" y="652"/>
                    </a:lnTo>
                    <a:lnTo>
                      <a:pt x="780" y="690"/>
                    </a:lnTo>
                    <a:lnTo>
                      <a:pt x="748" y="726"/>
                    </a:lnTo>
                    <a:lnTo>
                      <a:pt x="714" y="760"/>
                    </a:lnTo>
                    <a:lnTo>
                      <a:pt x="678" y="794"/>
                    </a:lnTo>
                    <a:lnTo>
                      <a:pt x="642" y="826"/>
                    </a:lnTo>
                    <a:lnTo>
                      <a:pt x="604" y="856"/>
                    </a:lnTo>
                    <a:lnTo>
                      <a:pt x="564" y="884"/>
                    </a:lnTo>
                    <a:lnTo>
                      <a:pt x="524" y="910"/>
                    </a:lnTo>
                    <a:lnTo>
                      <a:pt x="482" y="933"/>
                    </a:lnTo>
                    <a:lnTo>
                      <a:pt x="438" y="957"/>
                    </a:lnTo>
                    <a:lnTo>
                      <a:pt x="394" y="977"/>
                    </a:lnTo>
                    <a:lnTo>
                      <a:pt x="348" y="997"/>
                    </a:lnTo>
                    <a:lnTo>
                      <a:pt x="302" y="1015"/>
                    </a:lnTo>
                    <a:lnTo>
                      <a:pt x="254" y="1029"/>
                    </a:lnTo>
                    <a:lnTo>
                      <a:pt x="206" y="1043"/>
                    </a:lnTo>
                    <a:lnTo>
                      <a:pt x="158" y="1053"/>
                    </a:lnTo>
                    <a:lnTo>
                      <a:pt x="108" y="1061"/>
                    </a:lnTo>
                    <a:lnTo>
                      <a:pt x="58" y="1067"/>
                    </a:lnTo>
                    <a:lnTo>
                      <a:pt x="0" y="1347"/>
                    </a:lnTo>
                    <a:lnTo>
                      <a:pt x="68" y="1639"/>
                    </a:lnTo>
                    <a:lnTo>
                      <a:pt x="68" y="1639"/>
                    </a:lnTo>
                    <a:lnTo>
                      <a:pt x="148" y="1631"/>
                    </a:lnTo>
                    <a:lnTo>
                      <a:pt x="226" y="1619"/>
                    </a:lnTo>
                    <a:lnTo>
                      <a:pt x="302" y="1603"/>
                    </a:lnTo>
                    <a:lnTo>
                      <a:pt x="378" y="1585"/>
                    </a:lnTo>
                    <a:lnTo>
                      <a:pt x="452" y="1561"/>
                    </a:lnTo>
                    <a:lnTo>
                      <a:pt x="526" y="1537"/>
                    </a:lnTo>
                    <a:lnTo>
                      <a:pt x="596" y="1507"/>
                    </a:lnTo>
                    <a:lnTo>
                      <a:pt x="666" y="1475"/>
                    </a:lnTo>
                    <a:lnTo>
                      <a:pt x="734" y="1441"/>
                    </a:lnTo>
                    <a:lnTo>
                      <a:pt x="800" y="1403"/>
                    </a:lnTo>
                    <a:lnTo>
                      <a:pt x="864" y="1363"/>
                    </a:lnTo>
                    <a:lnTo>
                      <a:pt x="927" y="1319"/>
                    </a:lnTo>
                    <a:lnTo>
                      <a:pt x="987" y="1273"/>
                    </a:lnTo>
                    <a:lnTo>
                      <a:pt x="1045" y="1223"/>
                    </a:lnTo>
                    <a:lnTo>
                      <a:pt x="1101" y="1173"/>
                    </a:lnTo>
                    <a:lnTo>
                      <a:pt x="1153" y="1119"/>
                    </a:lnTo>
                    <a:lnTo>
                      <a:pt x="1203" y="1063"/>
                    </a:lnTo>
                    <a:lnTo>
                      <a:pt x="1251" y="1003"/>
                    </a:lnTo>
                    <a:lnTo>
                      <a:pt x="1297" y="943"/>
                    </a:lnTo>
                    <a:lnTo>
                      <a:pt x="1341" y="882"/>
                    </a:lnTo>
                    <a:lnTo>
                      <a:pt x="1379" y="818"/>
                    </a:lnTo>
                    <a:lnTo>
                      <a:pt x="1417" y="750"/>
                    </a:lnTo>
                    <a:lnTo>
                      <a:pt x="1451" y="682"/>
                    </a:lnTo>
                    <a:lnTo>
                      <a:pt x="1483" y="612"/>
                    </a:lnTo>
                    <a:lnTo>
                      <a:pt x="1509" y="540"/>
                    </a:lnTo>
                    <a:lnTo>
                      <a:pt x="1535" y="468"/>
                    </a:lnTo>
                    <a:lnTo>
                      <a:pt x="1555" y="392"/>
                    </a:lnTo>
                    <a:lnTo>
                      <a:pt x="1573" y="316"/>
                    </a:lnTo>
                    <a:lnTo>
                      <a:pt x="1589" y="240"/>
                    </a:lnTo>
                    <a:lnTo>
                      <a:pt x="1599" y="160"/>
                    </a:lnTo>
                    <a:lnTo>
                      <a:pt x="1605" y="80"/>
                    </a:lnTo>
                    <a:lnTo>
                      <a:pt x="1609" y="0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" name="Freeform 17"/>
              <p:cNvSpPr>
                <a:spLocks/>
              </p:cNvSpPr>
              <p:nvPr/>
            </p:nvSpPr>
            <p:spPr bwMode="auto">
              <a:xfrm>
                <a:off x="6511926" y="5502275"/>
                <a:ext cx="987425" cy="987425"/>
              </a:xfrm>
              <a:custGeom>
                <a:avLst/>
                <a:gdLst>
                  <a:gd name="T0" fmla="*/ 304 w 622"/>
                  <a:gd name="T1" fmla="*/ 0 h 622"/>
                  <a:gd name="T2" fmla="*/ 242 w 622"/>
                  <a:gd name="T3" fmla="*/ 8 h 622"/>
                  <a:gd name="T4" fmla="*/ 184 w 622"/>
                  <a:gd name="T5" fmla="*/ 26 h 622"/>
                  <a:gd name="T6" fmla="*/ 132 w 622"/>
                  <a:gd name="T7" fmla="*/ 56 h 622"/>
                  <a:gd name="T8" fmla="*/ 86 w 622"/>
                  <a:gd name="T9" fmla="*/ 96 h 622"/>
                  <a:gd name="T10" fmla="*/ 50 w 622"/>
                  <a:gd name="T11" fmla="*/ 142 h 622"/>
                  <a:gd name="T12" fmla="*/ 22 w 622"/>
                  <a:gd name="T13" fmla="*/ 196 h 622"/>
                  <a:gd name="T14" fmla="*/ 6 w 622"/>
                  <a:gd name="T15" fmla="*/ 254 h 622"/>
                  <a:gd name="T16" fmla="*/ 0 w 622"/>
                  <a:gd name="T17" fmla="*/ 318 h 622"/>
                  <a:gd name="T18" fmla="*/ 2 w 622"/>
                  <a:gd name="T19" fmla="*/ 350 h 622"/>
                  <a:gd name="T20" fmla="*/ 16 w 622"/>
                  <a:gd name="T21" fmla="*/ 410 h 622"/>
                  <a:gd name="T22" fmla="*/ 42 w 622"/>
                  <a:gd name="T23" fmla="*/ 466 h 622"/>
                  <a:gd name="T24" fmla="*/ 76 w 622"/>
                  <a:gd name="T25" fmla="*/ 514 h 622"/>
                  <a:gd name="T26" fmla="*/ 120 w 622"/>
                  <a:gd name="T27" fmla="*/ 556 h 622"/>
                  <a:gd name="T28" fmla="*/ 170 w 622"/>
                  <a:gd name="T29" fmla="*/ 588 h 622"/>
                  <a:gd name="T30" fmla="*/ 226 w 622"/>
                  <a:gd name="T31" fmla="*/ 610 h 622"/>
                  <a:gd name="T32" fmla="*/ 286 w 622"/>
                  <a:gd name="T33" fmla="*/ 622 h 622"/>
                  <a:gd name="T34" fmla="*/ 318 w 622"/>
                  <a:gd name="T35" fmla="*/ 622 h 622"/>
                  <a:gd name="T36" fmla="*/ 382 w 622"/>
                  <a:gd name="T37" fmla="*/ 614 h 622"/>
                  <a:gd name="T38" fmla="*/ 440 w 622"/>
                  <a:gd name="T39" fmla="*/ 594 h 622"/>
                  <a:gd name="T40" fmla="*/ 492 w 622"/>
                  <a:gd name="T41" fmla="*/ 564 h 622"/>
                  <a:gd name="T42" fmla="*/ 536 w 622"/>
                  <a:gd name="T43" fmla="*/ 526 h 622"/>
                  <a:gd name="T44" fmla="*/ 574 w 622"/>
                  <a:gd name="T45" fmla="*/ 480 h 622"/>
                  <a:gd name="T46" fmla="*/ 602 w 622"/>
                  <a:gd name="T47" fmla="*/ 426 h 622"/>
                  <a:gd name="T48" fmla="*/ 618 w 622"/>
                  <a:gd name="T49" fmla="*/ 366 h 622"/>
                  <a:gd name="T50" fmla="*/ 622 w 622"/>
                  <a:gd name="T51" fmla="*/ 304 h 622"/>
                  <a:gd name="T52" fmla="*/ 620 w 622"/>
                  <a:gd name="T53" fmla="*/ 272 h 622"/>
                  <a:gd name="T54" fmla="*/ 606 w 622"/>
                  <a:gd name="T55" fmla="*/ 212 h 622"/>
                  <a:gd name="T56" fmla="*/ 582 w 622"/>
                  <a:gd name="T57" fmla="*/ 156 h 622"/>
                  <a:gd name="T58" fmla="*/ 548 w 622"/>
                  <a:gd name="T59" fmla="*/ 108 h 622"/>
                  <a:gd name="T60" fmla="*/ 504 w 622"/>
                  <a:gd name="T61" fmla="*/ 66 h 622"/>
                  <a:gd name="T62" fmla="*/ 454 w 622"/>
                  <a:gd name="T63" fmla="*/ 34 h 622"/>
                  <a:gd name="T64" fmla="*/ 398 w 622"/>
                  <a:gd name="T65" fmla="*/ 12 h 622"/>
                  <a:gd name="T66" fmla="*/ 336 w 622"/>
                  <a:gd name="T67" fmla="*/ 0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22" h="622">
                    <a:moveTo>
                      <a:pt x="304" y="0"/>
                    </a:moveTo>
                    <a:lnTo>
                      <a:pt x="304" y="0"/>
                    </a:lnTo>
                    <a:lnTo>
                      <a:pt x="272" y="2"/>
                    </a:lnTo>
                    <a:lnTo>
                      <a:pt x="242" y="8"/>
                    </a:lnTo>
                    <a:lnTo>
                      <a:pt x="212" y="16"/>
                    </a:lnTo>
                    <a:lnTo>
                      <a:pt x="184" y="26"/>
                    </a:lnTo>
                    <a:lnTo>
                      <a:pt x="158" y="40"/>
                    </a:lnTo>
                    <a:lnTo>
                      <a:pt x="132" y="56"/>
                    </a:lnTo>
                    <a:lnTo>
                      <a:pt x="108" y="76"/>
                    </a:lnTo>
                    <a:lnTo>
                      <a:pt x="86" y="96"/>
                    </a:lnTo>
                    <a:lnTo>
                      <a:pt x="68" y="118"/>
                    </a:lnTo>
                    <a:lnTo>
                      <a:pt x="50" y="142"/>
                    </a:lnTo>
                    <a:lnTo>
                      <a:pt x="34" y="168"/>
                    </a:lnTo>
                    <a:lnTo>
                      <a:pt x="22" y="196"/>
                    </a:lnTo>
                    <a:lnTo>
                      <a:pt x="12" y="224"/>
                    </a:lnTo>
                    <a:lnTo>
                      <a:pt x="6" y="254"/>
                    </a:lnTo>
                    <a:lnTo>
                      <a:pt x="2" y="286"/>
                    </a:lnTo>
                    <a:lnTo>
                      <a:pt x="0" y="318"/>
                    </a:lnTo>
                    <a:lnTo>
                      <a:pt x="0" y="318"/>
                    </a:lnTo>
                    <a:lnTo>
                      <a:pt x="2" y="350"/>
                    </a:lnTo>
                    <a:lnTo>
                      <a:pt x="8" y="380"/>
                    </a:lnTo>
                    <a:lnTo>
                      <a:pt x="16" y="410"/>
                    </a:lnTo>
                    <a:lnTo>
                      <a:pt x="28" y="438"/>
                    </a:lnTo>
                    <a:lnTo>
                      <a:pt x="42" y="466"/>
                    </a:lnTo>
                    <a:lnTo>
                      <a:pt x="58" y="490"/>
                    </a:lnTo>
                    <a:lnTo>
                      <a:pt x="76" y="514"/>
                    </a:lnTo>
                    <a:lnTo>
                      <a:pt x="96" y="536"/>
                    </a:lnTo>
                    <a:lnTo>
                      <a:pt x="120" y="556"/>
                    </a:lnTo>
                    <a:lnTo>
                      <a:pt x="144" y="572"/>
                    </a:lnTo>
                    <a:lnTo>
                      <a:pt x="170" y="588"/>
                    </a:lnTo>
                    <a:lnTo>
                      <a:pt x="198" y="600"/>
                    </a:lnTo>
                    <a:lnTo>
                      <a:pt x="226" y="610"/>
                    </a:lnTo>
                    <a:lnTo>
                      <a:pt x="256" y="618"/>
                    </a:lnTo>
                    <a:lnTo>
                      <a:pt x="286" y="622"/>
                    </a:lnTo>
                    <a:lnTo>
                      <a:pt x="318" y="622"/>
                    </a:lnTo>
                    <a:lnTo>
                      <a:pt x="318" y="622"/>
                    </a:lnTo>
                    <a:lnTo>
                      <a:pt x="350" y="620"/>
                    </a:lnTo>
                    <a:lnTo>
                      <a:pt x="382" y="614"/>
                    </a:lnTo>
                    <a:lnTo>
                      <a:pt x="410" y="606"/>
                    </a:lnTo>
                    <a:lnTo>
                      <a:pt x="440" y="594"/>
                    </a:lnTo>
                    <a:lnTo>
                      <a:pt x="466" y="582"/>
                    </a:lnTo>
                    <a:lnTo>
                      <a:pt x="492" y="564"/>
                    </a:lnTo>
                    <a:lnTo>
                      <a:pt x="516" y="546"/>
                    </a:lnTo>
                    <a:lnTo>
                      <a:pt x="536" y="526"/>
                    </a:lnTo>
                    <a:lnTo>
                      <a:pt x="556" y="504"/>
                    </a:lnTo>
                    <a:lnTo>
                      <a:pt x="574" y="480"/>
                    </a:lnTo>
                    <a:lnTo>
                      <a:pt x="588" y="454"/>
                    </a:lnTo>
                    <a:lnTo>
                      <a:pt x="602" y="426"/>
                    </a:lnTo>
                    <a:lnTo>
                      <a:pt x="610" y="396"/>
                    </a:lnTo>
                    <a:lnTo>
                      <a:pt x="618" y="366"/>
                    </a:lnTo>
                    <a:lnTo>
                      <a:pt x="622" y="336"/>
                    </a:lnTo>
                    <a:lnTo>
                      <a:pt x="622" y="304"/>
                    </a:lnTo>
                    <a:lnTo>
                      <a:pt x="622" y="304"/>
                    </a:lnTo>
                    <a:lnTo>
                      <a:pt x="620" y="272"/>
                    </a:lnTo>
                    <a:lnTo>
                      <a:pt x="616" y="242"/>
                    </a:lnTo>
                    <a:lnTo>
                      <a:pt x="606" y="212"/>
                    </a:lnTo>
                    <a:lnTo>
                      <a:pt x="596" y="184"/>
                    </a:lnTo>
                    <a:lnTo>
                      <a:pt x="582" y="156"/>
                    </a:lnTo>
                    <a:lnTo>
                      <a:pt x="566" y="132"/>
                    </a:lnTo>
                    <a:lnTo>
                      <a:pt x="548" y="108"/>
                    </a:lnTo>
                    <a:lnTo>
                      <a:pt x="526" y="86"/>
                    </a:lnTo>
                    <a:lnTo>
                      <a:pt x="504" y="66"/>
                    </a:lnTo>
                    <a:lnTo>
                      <a:pt x="480" y="48"/>
                    </a:lnTo>
                    <a:lnTo>
                      <a:pt x="454" y="34"/>
                    </a:lnTo>
                    <a:lnTo>
                      <a:pt x="426" y="22"/>
                    </a:lnTo>
                    <a:lnTo>
                      <a:pt x="398" y="12"/>
                    </a:lnTo>
                    <a:lnTo>
                      <a:pt x="368" y="4"/>
                    </a:lnTo>
                    <a:lnTo>
                      <a:pt x="336" y="0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Freeform 19"/>
              <p:cNvSpPr>
                <a:spLocks/>
              </p:cNvSpPr>
              <p:nvPr/>
            </p:nvSpPr>
            <p:spPr bwMode="auto">
              <a:xfrm>
                <a:off x="6645276" y="5635625"/>
                <a:ext cx="720725" cy="720725"/>
              </a:xfrm>
              <a:custGeom>
                <a:avLst/>
                <a:gdLst>
                  <a:gd name="T0" fmla="*/ 222 w 454"/>
                  <a:gd name="T1" fmla="*/ 0 h 454"/>
                  <a:gd name="T2" fmla="*/ 178 w 454"/>
                  <a:gd name="T3" fmla="*/ 6 h 454"/>
                  <a:gd name="T4" fmla="*/ 134 w 454"/>
                  <a:gd name="T5" fmla="*/ 20 h 454"/>
                  <a:gd name="T6" fmla="*/ 96 w 454"/>
                  <a:gd name="T7" fmla="*/ 42 h 454"/>
                  <a:gd name="T8" fmla="*/ 64 w 454"/>
                  <a:gd name="T9" fmla="*/ 70 h 454"/>
                  <a:gd name="T10" fmla="*/ 36 w 454"/>
                  <a:gd name="T11" fmla="*/ 104 h 454"/>
                  <a:gd name="T12" fmla="*/ 16 w 454"/>
                  <a:gd name="T13" fmla="*/ 144 h 454"/>
                  <a:gd name="T14" fmla="*/ 4 w 454"/>
                  <a:gd name="T15" fmla="*/ 186 h 454"/>
                  <a:gd name="T16" fmla="*/ 0 w 454"/>
                  <a:gd name="T17" fmla="*/ 232 h 454"/>
                  <a:gd name="T18" fmla="*/ 2 w 454"/>
                  <a:gd name="T19" fmla="*/ 256 h 454"/>
                  <a:gd name="T20" fmla="*/ 12 w 454"/>
                  <a:gd name="T21" fmla="*/ 300 h 454"/>
                  <a:gd name="T22" fmla="*/ 30 w 454"/>
                  <a:gd name="T23" fmla="*/ 340 h 454"/>
                  <a:gd name="T24" fmla="*/ 56 w 454"/>
                  <a:gd name="T25" fmla="*/ 376 h 454"/>
                  <a:gd name="T26" fmla="*/ 88 w 454"/>
                  <a:gd name="T27" fmla="*/ 406 h 454"/>
                  <a:gd name="T28" fmla="*/ 124 w 454"/>
                  <a:gd name="T29" fmla="*/ 428 h 454"/>
                  <a:gd name="T30" fmla="*/ 166 w 454"/>
                  <a:gd name="T31" fmla="*/ 446 h 454"/>
                  <a:gd name="T32" fmla="*/ 210 w 454"/>
                  <a:gd name="T33" fmla="*/ 454 h 454"/>
                  <a:gd name="T34" fmla="*/ 232 w 454"/>
                  <a:gd name="T35" fmla="*/ 454 h 454"/>
                  <a:gd name="T36" fmla="*/ 278 w 454"/>
                  <a:gd name="T37" fmla="*/ 448 h 454"/>
                  <a:gd name="T38" fmla="*/ 320 w 454"/>
                  <a:gd name="T39" fmla="*/ 434 h 454"/>
                  <a:gd name="T40" fmla="*/ 358 w 454"/>
                  <a:gd name="T41" fmla="*/ 412 h 454"/>
                  <a:gd name="T42" fmla="*/ 392 w 454"/>
                  <a:gd name="T43" fmla="*/ 384 h 454"/>
                  <a:gd name="T44" fmla="*/ 418 w 454"/>
                  <a:gd name="T45" fmla="*/ 350 h 454"/>
                  <a:gd name="T46" fmla="*/ 438 w 454"/>
                  <a:gd name="T47" fmla="*/ 310 h 454"/>
                  <a:gd name="T48" fmla="*/ 450 w 454"/>
                  <a:gd name="T49" fmla="*/ 268 h 454"/>
                  <a:gd name="T50" fmla="*/ 454 w 454"/>
                  <a:gd name="T51" fmla="*/ 222 h 454"/>
                  <a:gd name="T52" fmla="*/ 452 w 454"/>
                  <a:gd name="T53" fmla="*/ 198 h 454"/>
                  <a:gd name="T54" fmla="*/ 442 w 454"/>
                  <a:gd name="T55" fmla="*/ 154 h 454"/>
                  <a:gd name="T56" fmla="*/ 424 w 454"/>
                  <a:gd name="T57" fmla="*/ 114 h 454"/>
                  <a:gd name="T58" fmla="*/ 400 w 454"/>
                  <a:gd name="T59" fmla="*/ 78 h 454"/>
                  <a:gd name="T60" fmla="*/ 368 w 454"/>
                  <a:gd name="T61" fmla="*/ 48 h 454"/>
                  <a:gd name="T62" fmla="*/ 332 w 454"/>
                  <a:gd name="T63" fmla="*/ 24 h 454"/>
                  <a:gd name="T64" fmla="*/ 290 w 454"/>
                  <a:gd name="T65" fmla="*/ 8 h 454"/>
                  <a:gd name="T66" fmla="*/ 246 w 454"/>
                  <a:gd name="T67" fmla="*/ 0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54" h="454">
                    <a:moveTo>
                      <a:pt x="222" y="0"/>
                    </a:moveTo>
                    <a:lnTo>
                      <a:pt x="222" y="0"/>
                    </a:lnTo>
                    <a:lnTo>
                      <a:pt x="200" y="2"/>
                    </a:lnTo>
                    <a:lnTo>
                      <a:pt x="178" y="6"/>
                    </a:lnTo>
                    <a:lnTo>
                      <a:pt x="156" y="12"/>
                    </a:lnTo>
                    <a:lnTo>
                      <a:pt x="134" y="20"/>
                    </a:lnTo>
                    <a:lnTo>
                      <a:pt x="116" y="30"/>
                    </a:lnTo>
                    <a:lnTo>
                      <a:pt x="96" y="42"/>
                    </a:lnTo>
                    <a:lnTo>
                      <a:pt x="80" y="56"/>
                    </a:lnTo>
                    <a:lnTo>
                      <a:pt x="64" y="70"/>
                    </a:lnTo>
                    <a:lnTo>
                      <a:pt x="50" y="86"/>
                    </a:lnTo>
                    <a:lnTo>
                      <a:pt x="36" y="104"/>
                    </a:lnTo>
                    <a:lnTo>
                      <a:pt x="26" y="124"/>
                    </a:lnTo>
                    <a:lnTo>
                      <a:pt x="16" y="144"/>
                    </a:lnTo>
                    <a:lnTo>
                      <a:pt x="10" y="164"/>
                    </a:lnTo>
                    <a:lnTo>
                      <a:pt x="4" y="186"/>
                    </a:lnTo>
                    <a:lnTo>
                      <a:pt x="2" y="208"/>
                    </a:lnTo>
                    <a:lnTo>
                      <a:pt x="0" y="232"/>
                    </a:lnTo>
                    <a:lnTo>
                      <a:pt x="0" y="232"/>
                    </a:lnTo>
                    <a:lnTo>
                      <a:pt x="2" y="256"/>
                    </a:lnTo>
                    <a:lnTo>
                      <a:pt x="6" y="278"/>
                    </a:lnTo>
                    <a:lnTo>
                      <a:pt x="12" y="300"/>
                    </a:lnTo>
                    <a:lnTo>
                      <a:pt x="20" y="320"/>
                    </a:lnTo>
                    <a:lnTo>
                      <a:pt x="30" y="340"/>
                    </a:lnTo>
                    <a:lnTo>
                      <a:pt x="42" y="358"/>
                    </a:lnTo>
                    <a:lnTo>
                      <a:pt x="56" y="376"/>
                    </a:lnTo>
                    <a:lnTo>
                      <a:pt x="70" y="390"/>
                    </a:lnTo>
                    <a:lnTo>
                      <a:pt x="88" y="406"/>
                    </a:lnTo>
                    <a:lnTo>
                      <a:pt x="106" y="418"/>
                    </a:lnTo>
                    <a:lnTo>
                      <a:pt x="124" y="428"/>
                    </a:lnTo>
                    <a:lnTo>
                      <a:pt x="144" y="438"/>
                    </a:lnTo>
                    <a:lnTo>
                      <a:pt x="166" y="446"/>
                    </a:lnTo>
                    <a:lnTo>
                      <a:pt x="188" y="450"/>
                    </a:lnTo>
                    <a:lnTo>
                      <a:pt x="210" y="454"/>
                    </a:lnTo>
                    <a:lnTo>
                      <a:pt x="232" y="454"/>
                    </a:lnTo>
                    <a:lnTo>
                      <a:pt x="232" y="454"/>
                    </a:lnTo>
                    <a:lnTo>
                      <a:pt x="256" y="452"/>
                    </a:lnTo>
                    <a:lnTo>
                      <a:pt x="278" y="448"/>
                    </a:lnTo>
                    <a:lnTo>
                      <a:pt x="300" y="442"/>
                    </a:lnTo>
                    <a:lnTo>
                      <a:pt x="320" y="434"/>
                    </a:lnTo>
                    <a:lnTo>
                      <a:pt x="340" y="424"/>
                    </a:lnTo>
                    <a:lnTo>
                      <a:pt x="358" y="412"/>
                    </a:lnTo>
                    <a:lnTo>
                      <a:pt x="376" y="398"/>
                    </a:lnTo>
                    <a:lnTo>
                      <a:pt x="392" y="384"/>
                    </a:lnTo>
                    <a:lnTo>
                      <a:pt x="406" y="368"/>
                    </a:lnTo>
                    <a:lnTo>
                      <a:pt x="418" y="350"/>
                    </a:lnTo>
                    <a:lnTo>
                      <a:pt x="430" y="330"/>
                    </a:lnTo>
                    <a:lnTo>
                      <a:pt x="438" y="310"/>
                    </a:lnTo>
                    <a:lnTo>
                      <a:pt x="446" y="290"/>
                    </a:lnTo>
                    <a:lnTo>
                      <a:pt x="450" y="268"/>
                    </a:lnTo>
                    <a:lnTo>
                      <a:pt x="454" y="244"/>
                    </a:lnTo>
                    <a:lnTo>
                      <a:pt x="454" y="222"/>
                    </a:lnTo>
                    <a:lnTo>
                      <a:pt x="454" y="222"/>
                    </a:lnTo>
                    <a:lnTo>
                      <a:pt x="452" y="198"/>
                    </a:lnTo>
                    <a:lnTo>
                      <a:pt x="448" y="176"/>
                    </a:lnTo>
                    <a:lnTo>
                      <a:pt x="442" y="154"/>
                    </a:lnTo>
                    <a:lnTo>
                      <a:pt x="434" y="134"/>
                    </a:lnTo>
                    <a:lnTo>
                      <a:pt x="424" y="114"/>
                    </a:lnTo>
                    <a:lnTo>
                      <a:pt x="412" y="96"/>
                    </a:lnTo>
                    <a:lnTo>
                      <a:pt x="400" y="78"/>
                    </a:lnTo>
                    <a:lnTo>
                      <a:pt x="384" y="62"/>
                    </a:lnTo>
                    <a:lnTo>
                      <a:pt x="368" y="48"/>
                    </a:lnTo>
                    <a:lnTo>
                      <a:pt x="350" y="36"/>
                    </a:lnTo>
                    <a:lnTo>
                      <a:pt x="332" y="24"/>
                    </a:lnTo>
                    <a:lnTo>
                      <a:pt x="312" y="16"/>
                    </a:lnTo>
                    <a:lnTo>
                      <a:pt x="290" y="8"/>
                    </a:lnTo>
                    <a:lnTo>
                      <a:pt x="268" y="4"/>
                    </a:lnTo>
                    <a:lnTo>
                      <a:pt x="246" y="0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2976563" y="3484563"/>
              <a:ext cx="3176588" cy="2630488"/>
              <a:chOff x="2976563" y="3484563"/>
              <a:chExt cx="3176588" cy="2630488"/>
            </a:xfrm>
          </p:grpSpPr>
          <p:sp>
            <p:nvSpPr>
              <p:cNvPr id="9" name="Freeform 6"/>
              <p:cNvSpPr>
                <a:spLocks/>
              </p:cNvSpPr>
              <p:nvPr/>
            </p:nvSpPr>
            <p:spPr bwMode="auto">
              <a:xfrm>
                <a:off x="3487738" y="3484563"/>
                <a:ext cx="2665413" cy="2630488"/>
              </a:xfrm>
              <a:custGeom>
                <a:avLst/>
                <a:gdLst>
                  <a:gd name="T0" fmla="*/ 1671 w 1679"/>
                  <a:gd name="T1" fmla="*/ 1085 h 1657"/>
                  <a:gd name="T2" fmla="*/ 1617 w 1679"/>
                  <a:gd name="T3" fmla="*/ 1083 h 1657"/>
                  <a:gd name="T4" fmla="*/ 1511 w 1679"/>
                  <a:gd name="T5" fmla="*/ 1073 h 1657"/>
                  <a:gd name="T6" fmla="*/ 1409 w 1679"/>
                  <a:gd name="T7" fmla="*/ 1051 h 1657"/>
                  <a:gd name="T8" fmla="*/ 1309 w 1679"/>
                  <a:gd name="T9" fmla="*/ 1021 h 1657"/>
                  <a:gd name="T10" fmla="*/ 1215 w 1679"/>
                  <a:gd name="T11" fmla="*/ 983 h 1657"/>
                  <a:gd name="T12" fmla="*/ 1125 w 1679"/>
                  <a:gd name="T13" fmla="*/ 935 h 1657"/>
                  <a:gd name="T14" fmla="*/ 1039 w 1679"/>
                  <a:gd name="T15" fmla="*/ 880 h 1657"/>
                  <a:gd name="T16" fmla="*/ 961 w 1679"/>
                  <a:gd name="T17" fmla="*/ 818 h 1657"/>
                  <a:gd name="T18" fmla="*/ 887 w 1679"/>
                  <a:gd name="T19" fmla="*/ 748 h 1657"/>
                  <a:gd name="T20" fmla="*/ 821 w 1679"/>
                  <a:gd name="T21" fmla="*/ 672 h 1657"/>
                  <a:gd name="T22" fmla="*/ 761 w 1679"/>
                  <a:gd name="T23" fmla="*/ 590 h 1657"/>
                  <a:gd name="T24" fmla="*/ 709 w 1679"/>
                  <a:gd name="T25" fmla="*/ 502 h 1657"/>
                  <a:gd name="T26" fmla="*/ 665 w 1679"/>
                  <a:gd name="T27" fmla="*/ 410 h 1657"/>
                  <a:gd name="T28" fmla="*/ 630 w 1679"/>
                  <a:gd name="T29" fmla="*/ 314 h 1657"/>
                  <a:gd name="T30" fmla="*/ 602 w 1679"/>
                  <a:gd name="T31" fmla="*/ 212 h 1657"/>
                  <a:gd name="T32" fmla="*/ 586 w 1679"/>
                  <a:gd name="T33" fmla="*/ 108 h 1657"/>
                  <a:gd name="T34" fmla="*/ 308 w 1679"/>
                  <a:gd name="T35" fmla="*/ 0 h 1657"/>
                  <a:gd name="T36" fmla="*/ 0 w 1679"/>
                  <a:gd name="T37" fmla="*/ 70 h 1657"/>
                  <a:gd name="T38" fmla="*/ 16 w 1679"/>
                  <a:gd name="T39" fmla="*/ 234 h 1657"/>
                  <a:gd name="T40" fmla="*/ 48 w 1679"/>
                  <a:gd name="T41" fmla="*/ 392 h 1657"/>
                  <a:gd name="T42" fmla="*/ 94 w 1679"/>
                  <a:gd name="T43" fmla="*/ 546 h 1657"/>
                  <a:gd name="T44" fmla="*/ 154 w 1679"/>
                  <a:gd name="T45" fmla="*/ 692 h 1657"/>
                  <a:gd name="T46" fmla="*/ 228 w 1679"/>
                  <a:gd name="T47" fmla="*/ 830 h 1657"/>
                  <a:gd name="T48" fmla="*/ 312 w 1679"/>
                  <a:gd name="T49" fmla="*/ 961 h 1657"/>
                  <a:gd name="T50" fmla="*/ 410 w 1679"/>
                  <a:gd name="T51" fmla="*/ 1083 h 1657"/>
                  <a:gd name="T52" fmla="*/ 518 w 1679"/>
                  <a:gd name="T53" fmla="*/ 1195 h 1657"/>
                  <a:gd name="T54" fmla="*/ 634 w 1679"/>
                  <a:gd name="T55" fmla="*/ 1297 h 1657"/>
                  <a:gd name="T56" fmla="*/ 763 w 1679"/>
                  <a:gd name="T57" fmla="*/ 1387 h 1657"/>
                  <a:gd name="T58" fmla="*/ 897 w 1679"/>
                  <a:gd name="T59" fmla="*/ 1467 h 1657"/>
                  <a:gd name="T60" fmla="*/ 1041 w 1679"/>
                  <a:gd name="T61" fmla="*/ 1533 h 1657"/>
                  <a:gd name="T62" fmla="*/ 1191 w 1679"/>
                  <a:gd name="T63" fmla="*/ 1585 h 1657"/>
                  <a:gd name="T64" fmla="*/ 1345 w 1679"/>
                  <a:gd name="T65" fmla="*/ 1625 h 1657"/>
                  <a:gd name="T66" fmla="*/ 1507 w 1679"/>
                  <a:gd name="T67" fmla="*/ 1647 h 1657"/>
                  <a:gd name="T68" fmla="*/ 1673 w 1679"/>
                  <a:gd name="T69" fmla="*/ 1657 h 1657"/>
                  <a:gd name="T70" fmla="*/ 1679 w 1679"/>
                  <a:gd name="T71" fmla="*/ 1655 h 1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679" h="1657">
                    <a:moveTo>
                      <a:pt x="1615" y="1359"/>
                    </a:moveTo>
                    <a:lnTo>
                      <a:pt x="1671" y="1085"/>
                    </a:lnTo>
                    <a:lnTo>
                      <a:pt x="1671" y="1085"/>
                    </a:lnTo>
                    <a:lnTo>
                      <a:pt x="1617" y="1083"/>
                    </a:lnTo>
                    <a:lnTo>
                      <a:pt x="1565" y="1079"/>
                    </a:lnTo>
                    <a:lnTo>
                      <a:pt x="1511" y="1073"/>
                    </a:lnTo>
                    <a:lnTo>
                      <a:pt x="1459" y="1063"/>
                    </a:lnTo>
                    <a:lnTo>
                      <a:pt x="1409" y="1051"/>
                    </a:lnTo>
                    <a:lnTo>
                      <a:pt x="1359" y="1037"/>
                    </a:lnTo>
                    <a:lnTo>
                      <a:pt x="1309" y="1021"/>
                    </a:lnTo>
                    <a:lnTo>
                      <a:pt x="1261" y="1003"/>
                    </a:lnTo>
                    <a:lnTo>
                      <a:pt x="1215" y="983"/>
                    </a:lnTo>
                    <a:lnTo>
                      <a:pt x="1169" y="959"/>
                    </a:lnTo>
                    <a:lnTo>
                      <a:pt x="1125" y="935"/>
                    </a:lnTo>
                    <a:lnTo>
                      <a:pt x="1081" y="908"/>
                    </a:lnTo>
                    <a:lnTo>
                      <a:pt x="1039" y="880"/>
                    </a:lnTo>
                    <a:lnTo>
                      <a:pt x="999" y="850"/>
                    </a:lnTo>
                    <a:lnTo>
                      <a:pt x="961" y="818"/>
                    </a:lnTo>
                    <a:lnTo>
                      <a:pt x="923" y="784"/>
                    </a:lnTo>
                    <a:lnTo>
                      <a:pt x="887" y="748"/>
                    </a:lnTo>
                    <a:lnTo>
                      <a:pt x="853" y="710"/>
                    </a:lnTo>
                    <a:lnTo>
                      <a:pt x="821" y="672"/>
                    </a:lnTo>
                    <a:lnTo>
                      <a:pt x="791" y="632"/>
                    </a:lnTo>
                    <a:lnTo>
                      <a:pt x="761" y="590"/>
                    </a:lnTo>
                    <a:lnTo>
                      <a:pt x="735" y="548"/>
                    </a:lnTo>
                    <a:lnTo>
                      <a:pt x="709" y="502"/>
                    </a:lnTo>
                    <a:lnTo>
                      <a:pt x="687" y="458"/>
                    </a:lnTo>
                    <a:lnTo>
                      <a:pt x="665" y="410"/>
                    </a:lnTo>
                    <a:lnTo>
                      <a:pt x="646" y="362"/>
                    </a:lnTo>
                    <a:lnTo>
                      <a:pt x="630" y="314"/>
                    </a:lnTo>
                    <a:lnTo>
                      <a:pt x="614" y="264"/>
                    </a:lnTo>
                    <a:lnTo>
                      <a:pt x="602" y="212"/>
                    </a:lnTo>
                    <a:lnTo>
                      <a:pt x="594" y="162"/>
                    </a:lnTo>
                    <a:lnTo>
                      <a:pt x="586" y="108"/>
                    </a:lnTo>
                    <a:lnTo>
                      <a:pt x="582" y="56"/>
                    </a:lnTo>
                    <a:lnTo>
                      <a:pt x="308" y="0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6" y="154"/>
                    </a:lnTo>
                    <a:lnTo>
                      <a:pt x="16" y="234"/>
                    </a:lnTo>
                    <a:lnTo>
                      <a:pt x="30" y="314"/>
                    </a:lnTo>
                    <a:lnTo>
                      <a:pt x="48" y="392"/>
                    </a:lnTo>
                    <a:lnTo>
                      <a:pt x="70" y="470"/>
                    </a:lnTo>
                    <a:lnTo>
                      <a:pt x="94" y="546"/>
                    </a:lnTo>
                    <a:lnTo>
                      <a:pt x="122" y="620"/>
                    </a:lnTo>
                    <a:lnTo>
                      <a:pt x="154" y="692"/>
                    </a:lnTo>
                    <a:lnTo>
                      <a:pt x="190" y="762"/>
                    </a:lnTo>
                    <a:lnTo>
                      <a:pt x="228" y="830"/>
                    </a:lnTo>
                    <a:lnTo>
                      <a:pt x="268" y="896"/>
                    </a:lnTo>
                    <a:lnTo>
                      <a:pt x="312" y="961"/>
                    </a:lnTo>
                    <a:lnTo>
                      <a:pt x="360" y="1023"/>
                    </a:lnTo>
                    <a:lnTo>
                      <a:pt x="410" y="1083"/>
                    </a:lnTo>
                    <a:lnTo>
                      <a:pt x="462" y="1139"/>
                    </a:lnTo>
                    <a:lnTo>
                      <a:pt x="518" y="1195"/>
                    </a:lnTo>
                    <a:lnTo>
                      <a:pt x="574" y="1247"/>
                    </a:lnTo>
                    <a:lnTo>
                      <a:pt x="634" y="1297"/>
                    </a:lnTo>
                    <a:lnTo>
                      <a:pt x="699" y="1343"/>
                    </a:lnTo>
                    <a:lnTo>
                      <a:pt x="763" y="1387"/>
                    </a:lnTo>
                    <a:lnTo>
                      <a:pt x="829" y="1429"/>
                    </a:lnTo>
                    <a:lnTo>
                      <a:pt x="897" y="1467"/>
                    </a:lnTo>
                    <a:lnTo>
                      <a:pt x="969" y="1501"/>
                    </a:lnTo>
                    <a:lnTo>
                      <a:pt x="1041" y="1533"/>
                    </a:lnTo>
                    <a:lnTo>
                      <a:pt x="1115" y="1561"/>
                    </a:lnTo>
                    <a:lnTo>
                      <a:pt x="1191" y="1585"/>
                    </a:lnTo>
                    <a:lnTo>
                      <a:pt x="1267" y="1607"/>
                    </a:lnTo>
                    <a:lnTo>
                      <a:pt x="1345" y="1625"/>
                    </a:lnTo>
                    <a:lnTo>
                      <a:pt x="1425" y="1637"/>
                    </a:lnTo>
                    <a:lnTo>
                      <a:pt x="1507" y="1647"/>
                    </a:lnTo>
                    <a:lnTo>
                      <a:pt x="1589" y="1653"/>
                    </a:lnTo>
                    <a:lnTo>
                      <a:pt x="1673" y="1657"/>
                    </a:lnTo>
                    <a:lnTo>
                      <a:pt x="1673" y="1657"/>
                    </a:lnTo>
                    <a:lnTo>
                      <a:pt x="1679" y="1655"/>
                    </a:lnTo>
                    <a:lnTo>
                      <a:pt x="1615" y="1359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" name="Freeform 21"/>
              <p:cNvSpPr>
                <a:spLocks/>
              </p:cNvSpPr>
              <p:nvPr/>
            </p:nvSpPr>
            <p:spPr bwMode="auto">
              <a:xfrm>
                <a:off x="2976563" y="3716338"/>
                <a:ext cx="987425" cy="987425"/>
              </a:xfrm>
              <a:custGeom>
                <a:avLst/>
                <a:gdLst>
                  <a:gd name="T0" fmla="*/ 304 w 622"/>
                  <a:gd name="T1" fmla="*/ 0 h 622"/>
                  <a:gd name="T2" fmla="*/ 240 w 622"/>
                  <a:gd name="T3" fmla="*/ 6 h 622"/>
                  <a:gd name="T4" fmla="*/ 182 w 622"/>
                  <a:gd name="T5" fmla="*/ 26 h 622"/>
                  <a:gd name="T6" fmla="*/ 130 w 622"/>
                  <a:gd name="T7" fmla="*/ 56 h 622"/>
                  <a:gd name="T8" fmla="*/ 86 w 622"/>
                  <a:gd name="T9" fmla="*/ 96 h 622"/>
                  <a:gd name="T10" fmla="*/ 48 w 622"/>
                  <a:gd name="T11" fmla="*/ 142 h 622"/>
                  <a:gd name="T12" fmla="*/ 20 w 622"/>
                  <a:gd name="T13" fmla="*/ 196 h 622"/>
                  <a:gd name="T14" fmla="*/ 4 w 622"/>
                  <a:gd name="T15" fmla="*/ 254 h 622"/>
                  <a:gd name="T16" fmla="*/ 0 w 622"/>
                  <a:gd name="T17" fmla="*/ 318 h 622"/>
                  <a:gd name="T18" fmla="*/ 2 w 622"/>
                  <a:gd name="T19" fmla="*/ 350 h 622"/>
                  <a:gd name="T20" fmla="*/ 16 w 622"/>
                  <a:gd name="T21" fmla="*/ 410 h 622"/>
                  <a:gd name="T22" fmla="*/ 40 w 622"/>
                  <a:gd name="T23" fmla="*/ 464 h 622"/>
                  <a:gd name="T24" fmla="*/ 74 w 622"/>
                  <a:gd name="T25" fmla="*/ 514 h 622"/>
                  <a:gd name="T26" fmla="*/ 118 w 622"/>
                  <a:gd name="T27" fmla="*/ 554 h 622"/>
                  <a:gd name="T28" fmla="*/ 168 w 622"/>
                  <a:gd name="T29" fmla="*/ 588 h 622"/>
                  <a:gd name="T30" fmla="*/ 224 w 622"/>
                  <a:gd name="T31" fmla="*/ 610 h 622"/>
                  <a:gd name="T32" fmla="*/ 286 w 622"/>
                  <a:gd name="T33" fmla="*/ 620 h 622"/>
                  <a:gd name="T34" fmla="*/ 318 w 622"/>
                  <a:gd name="T35" fmla="*/ 622 h 622"/>
                  <a:gd name="T36" fmla="*/ 380 w 622"/>
                  <a:gd name="T37" fmla="*/ 614 h 622"/>
                  <a:gd name="T38" fmla="*/ 438 w 622"/>
                  <a:gd name="T39" fmla="*/ 594 h 622"/>
                  <a:gd name="T40" fmla="*/ 490 w 622"/>
                  <a:gd name="T41" fmla="*/ 564 h 622"/>
                  <a:gd name="T42" fmla="*/ 536 w 622"/>
                  <a:gd name="T43" fmla="*/ 526 h 622"/>
                  <a:gd name="T44" fmla="*/ 572 w 622"/>
                  <a:gd name="T45" fmla="*/ 478 h 622"/>
                  <a:gd name="T46" fmla="*/ 600 w 622"/>
                  <a:gd name="T47" fmla="*/ 426 h 622"/>
                  <a:gd name="T48" fmla="*/ 616 w 622"/>
                  <a:gd name="T49" fmla="*/ 366 h 622"/>
                  <a:gd name="T50" fmla="*/ 622 w 622"/>
                  <a:gd name="T51" fmla="*/ 304 h 622"/>
                  <a:gd name="T52" fmla="*/ 620 w 622"/>
                  <a:gd name="T53" fmla="*/ 272 h 622"/>
                  <a:gd name="T54" fmla="*/ 606 w 622"/>
                  <a:gd name="T55" fmla="*/ 212 h 622"/>
                  <a:gd name="T56" fmla="*/ 580 w 622"/>
                  <a:gd name="T57" fmla="*/ 156 h 622"/>
                  <a:gd name="T58" fmla="*/ 546 w 622"/>
                  <a:gd name="T59" fmla="*/ 108 h 622"/>
                  <a:gd name="T60" fmla="*/ 502 w 622"/>
                  <a:gd name="T61" fmla="*/ 66 h 622"/>
                  <a:gd name="T62" fmla="*/ 452 w 622"/>
                  <a:gd name="T63" fmla="*/ 34 h 622"/>
                  <a:gd name="T64" fmla="*/ 396 w 622"/>
                  <a:gd name="T65" fmla="*/ 12 h 622"/>
                  <a:gd name="T66" fmla="*/ 336 w 622"/>
                  <a:gd name="T67" fmla="*/ 0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22" h="622">
                    <a:moveTo>
                      <a:pt x="304" y="0"/>
                    </a:moveTo>
                    <a:lnTo>
                      <a:pt x="304" y="0"/>
                    </a:lnTo>
                    <a:lnTo>
                      <a:pt x="272" y="2"/>
                    </a:lnTo>
                    <a:lnTo>
                      <a:pt x="240" y="6"/>
                    </a:lnTo>
                    <a:lnTo>
                      <a:pt x="212" y="16"/>
                    </a:lnTo>
                    <a:lnTo>
                      <a:pt x="182" y="26"/>
                    </a:lnTo>
                    <a:lnTo>
                      <a:pt x="156" y="40"/>
                    </a:lnTo>
                    <a:lnTo>
                      <a:pt x="130" y="56"/>
                    </a:lnTo>
                    <a:lnTo>
                      <a:pt x="106" y="74"/>
                    </a:lnTo>
                    <a:lnTo>
                      <a:pt x="86" y="96"/>
                    </a:lnTo>
                    <a:lnTo>
                      <a:pt x="66" y="118"/>
                    </a:lnTo>
                    <a:lnTo>
                      <a:pt x="48" y="142"/>
                    </a:lnTo>
                    <a:lnTo>
                      <a:pt x="34" y="168"/>
                    </a:lnTo>
                    <a:lnTo>
                      <a:pt x="20" y="196"/>
                    </a:lnTo>
                    <a:lnTo>
                      <a:pt x="12" y="224"/>
                    </a:lnTo>
                    <a:lnTo>
                      <a:pt x="4" y="254"/>
                    </a:lnTo>
                    <a:lnTo>
                      <a:pt x="0" y="286"/>
                    </a:lnTo>
                    <a:lnTo>
                      <a:pt x="0" y="318"/>
                    </a:lnTo>
                    <a:lnTo>
                      <a:pt x="0" y="318"/>
                    </a:lnTo>
                    <a:lnTo>
                      <a:pt x="2" y="350"/>
                    </a:lnTo>
                    <a:lnTo>
                      <a:pt x="6" y="380"/>
                    </a:lnTo>
                    <a:lnTo>
                      <a:pt x="16" y="410"/>
                    </a:lnTo>
                    <a:lnTo>
                      <a:pt x="26" y="438"/>
                    </a:lnTo>
                    <a:lnTo>
                      <a:pt x="40" y="464"/>
                    </a:lnTo>
                    <a:lnTo>
                      <a:pt x="56" y="490"/>
                    </a:lnTo>
                    <a:lnTo>
                      <a:pt x="74" y="514"/>
                    </a:lnTo>
                    <a:lnTo>
                      <a:pt x="96" y="536"/>
                    </a:lnTo>
                    <a:lnTo>
                      <a:pt x="118" y="554"/>
                    </a:lnTo>
                    <a:lnTo>
                      <a:pt x="142" y="572"/>
                    </a:lnTo>
                    <a:lnTo>
                      <a:pt x="168" y="588"/>
                    </a:lnTo>
                    <a:lnTo>
                      <a:pt x="196" y="600"/>
                    </a:lnTo>
                    <a:lnTo>
                      <a:pt x="224" y="610"/>
                    </a:lnTo>
                    <a:lnTo>
                      <a:pt x="254" y="616"/>
                    </a:lnTo>
                    <a:lnTo>
                      <a:pt x="286" y="620"/>
                    </a:lnTo>
                    <a:lnTo>
                      <a:pt x="318" y="622"/>
                    </a:lnTo>
                    <a:lnTo>
                      <a:pt x="318" y="622"/>
                    </a:lnTo>
                    <a:lnTo>
                      <a:pt x="350" y="620"/>
                    </a:lnTo>
                    <a:lnTo>
                      <a:pt x="380" y="614"/>
                    </a:lnTo>
                    <a:lnTo>
                      <a:pt x="410" y="606"/>
                    </a:lnTo>
                    <a:lnTo>
                      <a:pt x="438" y="594"/>
                    </a:lnTo>
                    <a:lnTo>
                      <a:pt x="464" y="580"/>
                    </a:lnTo>
                    <a:lnTo>
                      <a:pt x="490" y="564"/>
                    </a:lnTo>
                    <a:lnTo>
                      <a:pt x="514" y="546"/>
                    </a:lnTo>
                    <a:lnTo>
                      <a:pt x="536" y="526"/>
                    </a:lnTo>
                    <a:lnTo>
                      <a:pt x="554" y="502"/>
                    </a:lnTo>
                    <a:lnTo>
                      <a:pt x="572" y="478"/>
                    </a:lnTo>
                    <a:lnTo>
                      <a:pt x="588" y="452"/>
                    </a:lnTo>
                    <a:lnTo>
                      <a:pt x="600" y="426"/>
                    </a:lnTo>
                    <a:lnTo>
                      <a:pt x="610" y="396"/>
                    </a:lnTo>
                    <a:lnTo>
                      <a:pt x="616" y="366"/>
                    </a:lnTo>
                    <a:lnTo>
                      <a:pt x="620" y="336"/>
                    </a:lnTo>
                    <a:lnTo>
                      <a:pt x="622" y="304"/>
                    </a:lnTo>
                    <a:lnTo>
                      <a:pt x="622" y="304"/>
                    </a:lnTo>
                    <a:lnTo>
                      <a:pt x="620" y="272"/>
                    </a:lnTo>
                    <a:lnTo>
                      <a:pt x="614" y="240"/>
                    </a:lnTo>
                    <a:lnTo>
                      <a:pt x="606" y="212"/>
                    </a:lnTo>
                    <a:lnTo>
                      <a:pt x="594" y="182"/>
                    </a:lnTo>
                    <a:lnTo>
                      <a:pt x="580" y="156"/>
                    </a:lnTo>
                    <a:lnTo>
                      <a:pt x="564" y="130"/>
                    </a:lnTo>
                    <a:lnTo>
                      <a:pt x="546" y="108"/>
                    </a:lnTo>
                    <a:lnTo>
                      <a:pt x="526" y="86"/>
                    </a:lnTo>
                    <a:lnTo>
                      <a:pt x="502" y="66"/>
                    </a:lnTo>
                    <a:lnTo>
                      <a:pt x="478" y="48"/>
                    </a:lnTo>
                    <a:lnTo>
                      <a:pt x="452" y="34"/>
                    </a:lnTo>
                    <a:lnTo>
                      <a:pt x="424" y="20"/>
                    </a:lnTo>
                    <a:lnTo>
                      <a:pt x="396" y="12"/>
                    </a:lnTo>
                    <a:lnTo>
                      <a:pt x="366" y="4"/>
                    </a:lnTo>
                    <a:lnTo>
                      <a:pt x="336" y="0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" name="Freeform 23"/>
              <p:cNvSpPr>
                <a:spLocks/>
              </p:cNvSpPr>
              <p:nvPr/>
            </p:nvSpPr>
            <p:spPr bwMode="auto">
              <a:xfrm>
                <a:off x="3109913" y="3849688"/>
                <a:ext cx="720725" cy="720725"/>
              </a:xfrm>
              <a:custGeom>
                <a:avLst/>
                <a:gdLst>
                  <a:gd name="T0" fmla="*/ 222 w 454"/>
                  <a:gd name="T1" fmla="*/ 0 h 454"/>
                  <a:gd name="T2" fmla="*/ 176 w 454"/>
                  <a:gd name="T3" fmla="*/ 6 h 454"/>
                  <a:gd name="T4" fmla="*/ 134 w 454"/>
                  <a:gd name="T5" fmla="*/ 20 h 454"/>
                  <a:gd name="T6" fmla="*/ 96 w 454"/>
                  <a:gd name="T7" fmla="*/ 42 h 454"/>
                  <a:gd name="T8" fmla="*/ 62 w 454"/>
                  <a:gd name="T9" fmla="*/ 70 h 454"/>
                  <a:gd name="T10" fmla="*/ 36 w 454"/>
                  <a:gd name="T11" fmla="*/ 104 h 454"/>
                  <a:gd name="T12" fmla="*/ 16 w 454"/>
                  <a:gd name="T13" fmla="*/ 142 h 454"/>
                  <a:gd name="T14" fmla="*/ 4 w 454"/>
                  <a:gd name="T15" fmla="*/ 186 h 454"/>
                  <a:gd name="T16" fmla="*/ 0 w 454"/>
                  <a:gd name="T17" fmla="*/ 232 h 454"/>
                  <a:gd name="T18" fmla="*/ 2 w 454"/>
                  <a:gd name="T19" fmla="*/ 254 h 454"/>
                  <a:gd name="T20" fmla="*/ 12 w 454"/>
                  <a:gd name="T21" fmla="*/ 298 h 454"/>
                  <a:gd name="T22" fmla="*/ 30 w 454"/>
                  <a:gd name="T23" fmla="*/ 338 h 454"/>
                  <a:gd name="T24" fmla="*/ 54 w 454"/>
                  <a:gd name="T25" fmla="*/ 374 h 454"/>
                  <a:gd name="T26" fmla="*/ 86 w 454"/>
                  <a:gd name="T27" fmla="*/ 404 h 454"/>
                  <a:gd name="T28" fmla="*/ 122 w 454"/>
                  <a:gd name="T29" fmla="*/ 428 h 454"/>
                  <a:gd name="T30" fmla="*/ 164 w 454"/>
                  <a:gd name="T31" fmla="*/ 444 h 454"/>
                  <a:gd name="T32" fmla="*/ 208 w 454"/>
                  <a:gd name="T33" fmla="*/ 452 h 454"/>
                  <a:gd name="T34" fmla="*/ 232 w 454"/>
                  <a:gd name="T35" fmla="*/ 454 h 454"/>
                  <a:gd name="T36" fmla="*/ 276 w 454"/>
                  <a:gd name="T37" fmla="*/ 448 h 454"/>
                  <a:gd name="T38" fmla="*/ 320 w 454"/>
                  <a:gd name="T39" fmla="*/ 434 h 454"/>
                  <a:gd name="T40" fmla="*/ 358 w 454"/>
                  <a:gd name="T41" fmla="*/ 412 h 454"/>
                  <a:gd name="T42" fmla="*/ 390 w 454"/>
                  <a:gd name="T43" fmla="*/ 384 h 454"/>
                  <a:gd name="T44" fmla="*/ 418 w 454"/>
                  <a:gd name="T45" fmla="*/ 348 h 454"/>
                  <a:gd name="T46" fmla="*/ 438 w 454"/>
                  <a:gd name="T47" fmla="*/ 310 h 454"/>
                  <a:gd name="T48" fmla="*/ 450 w 454"/>
                  <a:gd name="T49" fmla="*/ 268 h 454"/>
                  <a:gd name="T50" fmla="*/ 454 w 454"/>
                  <a:gd name="T51" fmla="*/ 222 h 454"/>
                  <a:gd name="T52" fmla="*/ 452 w 454"/>
                  <a:gd name="T53" fmla="*/ 198 h 454"/>
                  <a:gd name="T54" fmla="*/ 442 w 454"/>
                  <a:gd name="T55" fmla="*/ 154 h 454"/>
                  <a:gd name="T56" fmla="*/ 424 w 454"/>
                  <a:gd name="T57" fmla="*/ 114 h 454"/>
                  <a:gd name="T58" fmla="*/ 398 w 454"/>
                  <a:gd name="T59" fmla="*/ 78 h 454"/>
                  <a:gd name="T60" fmla="*/ 366 w 454"/>
                  <a:gd name="T61" fmla="*/ 48 h 454"/>
                  <a:gd name="T62" fmla="*/ 330 w 454"/>
                  <a:gd name="T63" fmla="*/ 24 h 454"/>
                  <a:gd name="T64" fmla="*/ 288 w 454"/>
                  <a:gd name="T65" fmla="*/ 8 h 454"/>
                  <a:gd name="T66" fmla="*/ 244 w 454"/>
                  <a:gd name="T67" fmla="*/ 0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54" h="454">
                    <a:moveTo>
                      <a:pt x="222" y="0"/>
                    </a:moveTo>
                    <a:lnTo>
                      <a:pt x="222" y="0"/>
                    </a:lnTo>
                    <a:lnTo>
                      <a:pt x="198" y="2"/>
                    </a:lnTo>
                    <a:lnTo>
                      <a:pt x="176" y="6"/>
                    </a:lnTo>
                    <a:lnTo>
                      <a:pt x="154" y="12"/>
                    </a:lnTo>
                    <a:lnTo>
                      <a:pt x="134" y="20"/>
                    </a:lnTo>
                    <a:lnTo>
                      <a:pt x="114" y="30"/>
                    </a:lnTo>
                    <a:lnTo>
                      <a:pt x="96" y="42"/>
                    </a:lnTo>
                    <a:lnTo>
                      <a:pt x="78" y="54"/>
                    </a:lnTo>
                    <a:lnTo>
                      <a:pt x="62" y="70"/>
                    </a:lnTo>
                    <a:lnTo>
                      <a:pt x="48" y="86"/>
                    </a:lnTo>
                    <a:lnTo>
                      <a:pt x="36" y="104"/>
                    </a:lnTo>
                    <a:lnTo>
                      <a:pt x="24" y="122"/>
                    </a:lnTo>
                    <a:lnTo>
                      <a:pt x="16" y="142"/>
                    </a:lnTo>
                    <a:lnTo>
                      <a:pt x="8" y="164"/>
                    </a:lnTo>
                    <a:lnTo>
                      <a:pt x="4" y="186"/>
                    </a:lnTo>
                    <a:lnTo>
                      <a:pt x="0" y="208"/>
                    </a:lnTo>
                    <a:lnTo>
                      <a:pt x="0" y="232"/>
                    </a:lnTo>
                    <a:lnTo>
                      <a:pt x="0" y="232"/>
                    </a:lnTo>
                    <a:lnTo>
                      <a:pt x="2" y="254"/>
                    </a:lnTo>
                    <a:lnTo>
                      <a:pt x="6" y="278"/>
                    </a:lnTo>
                    <a:lnTo>
                      <a:pt x="12" y="298"/>
                    </a:lnTo>
                    <a:lnTo>
                      <a:pt x="20" y="320"/>
                    </a:lnTo>
                    <a:lnTo>
                      <a:pt x="30" y="338"/>
                    </a:lnTo>
                    <a:lnTo>
                      <a:pt x="42" y="358"/>
                    </a:lnTo>
                    <a:lnTo>
                      <a:pt x="54" y="374"/>
                    </a:lnTo>
                    <a:lnTo>
                      <a:pt x="70" y="390"/>
                    </a:lnTo>
                    <a:lnTo>
                      <a:pt x="86" y="404"/>
                    </a:lnTo>
                    <a:lnTo>
                      <a:pt x="104" y="418"/>
                    </a:lnTo>
                    <a:lnTo>
                      <a:pt x="122" y="428"/>
                    </a:lnTo>
                    <a:lnTo>
                      <a:pt x="142" y="438"/>
                    </a:lnTo>
                    <a:lnTo>
                      <a:pt x="164" y="444"/>
                    </a:lnTo>
                    <a:lnTo>
                      <a:pt x="186" y="450"/>
                    </a:lnTo>
                    <a:lnTo>
                      <a:pt x="208" y="452"/>
                    </a:lnTo>
                    <a:lnTo>
                      <a:pt x="232" y="454"/>
                    </a:lnTo>
                    <a:lnTo>
                      <a:pt x="232" y="454"/>
                    </a:lnTo>
                    <a:lnTo>
                      <a:pt x="254" y="452"/>
                    </a:lnTo>
                    <a:lnTo>
                      <a:pt x="276" y="448"/>
                    </a:lnTo>
                    <a:lnTo>
                      <a:pt x="298" y="442"/>
                    </a:lnTo>
                    <a:lnTo>
                      <a:pt x="320" y="434"/>
                    </a:lnTo>
                    <a:lnTo>
                      <a:pt x="338" y="424"/>
                    </a:lnTo>
                    <a:lnTo>
                      <a:pt x="358" y="412"/>
                    </a:lnTo>
                    <a:lnTo>
                      <a:pt x="374" y="398"/>
                    </a:lnTo>
                    <a:lnTo>
                      <a:pt x="390" y="384"/>
                    </a:lnTo>
                    <a:lnTo>
                      <a:pt x="404" y="366"/>
                    </a:lnTo>
                    <a:lnTo>
                      <a:pt x="418" y="348"/>
                    </a:lnTo>
                    <a:lnTo>
                      <a:pt x="428" y="330"/>
                    </a:lnTo>
                    <a:lnTo>
                      <a:pt x="438" y="310"/>
                    </a:lnTo>
                    <a:lnTo>
                      <a:pt x="444" y="288"/>
                    </a:lnTo>
                    <a:lnTo>
                      <a:pt x="450" y="268"/>
                    </a:lnTo>
                    <a:lnTo>
                      <a:pt x="452" y="244"/>
                    </a:lnTo>
                    <a:lnTo>
                      <a:pt x="454" y="222"/>
                    </a:lnTo>
                    <a:lnTo>
                      <a:pt x="454" y="222"/>
                    </a:lnTo>
                    <a:lnTo>
                      <a:pt x="452" y="198"/>
                    </a:lnTo>
                    <a:lnTo>
                      <a:pt x="448" y="176"/>
                    </a:lnTo>
                    <a:lnTo>
                      <a:pt x="442" y="154"/>
                    </a:lnTo>
                    <a:lnTo>
                      <a:pt x="434" y="134"/>
                    </a:lnTo>
                    <a:lnTo>
                      <a:pt x="424" y="114"/>
                    </a:lnTo>
                    <a:lnTo>
                      <a:pt x="412" y="96"/>
                    </a:lnTo>
                    <a:lnTo>
                      <a:pt x="398" y="78"/>
                    </a:lnTo>
                    <a:lnTo>
                      <a:pt x="384" y="62"/>
                    </a:lnTo>
                    <a:lnTo>
                      <a:pt x="366" y="48"/>
                    </a:lnTo>
                    <a:lnTo>
                      <a:pt x="348" y="36"/>
                    </a:lnTo>
                    <a:lnTo>
                      <a:pt x="330" y="24"/>
                    </a:lnTo>
                    <a:lnTo>
                      <a:pt x="310" y="16"/>
                    </a:lnTo>
                    <a:lnTo>
                      <a:pt x="288" y="8"/>
                    </a:lnTo>
                    <a:lnTo>
                      <a:pt x="268" y="4"/>
                    </a:lnTo>
                    <a:lnTo>
                      <a:pt x="244" y="0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ctr" anchorCtr="0" compatLnSpc="1">
                <a:prstTxWarp prst="textNoShape">
                  <a:avLst/>
                </a:prstTxWarp>
              </a:bodyPr>
              <a:lstStyle/>
              <a:p>
                <a:pPr algn="ctr" defTabSz="914126"/>
                <a:r>
                  <a:rPr lang="en-US" sz="4800" dirty="0">
                    <a:solidFill>
                      <a:prstClr val="black"/>
                    </a:solidFill>
                    <a:latin typeface="Calibri" panose="020F0502020204030204"/>
                  </a:rPr>
                  <a:t>3</a:t>
                </a:r>
              </a:p>
            </p:txBody>
          </p:sp>
        </p:grpSp>
      </p:grpSp>
      <p:pic>
        <p:nvPicPr>
          <p:cNvPr id="4098" name="Picture 2" descr="Architect, builder, designer, engineer, engineering icon">
            <a:extLst>
              <a:ext uri="{FF2B5EF4-FFF2-40B4-BE49-F238E27FC236}">
                <a16:creationId xmlns:a16="http://schemas.microsoft.com/office/drawing/2014/main" id="{07C4A06D-5B46-4222-968A-6397E393D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745" y="321748"/>
            <a:ext cx="1691640" cy="169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22A9FC1-C487-431C-ADE1-AECE4A01D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8067983" cy="1069675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Feature Engineering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FE174B0-0AC2-4984-9BCF-9F0673F03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1905000"/>
            <a:ext cx="8067983" cy="2667000"/>
          </a:xfrm>
        </p:spPr>
        <p:txBody>
          <a:bodyPr/>
          <a:lstStyle/>
          <a:p>
            <a:pPr algn="ctr"/>
            <a:r>
              <a:rPr lang="en-US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902155178"/>
      </p:ext>
    </p:extLst>
  </p:cSld>
  <p:clrMapOvr>
    <a:masterClrMapping/>
  </p:clrMapOvr>
  <p:transition spd="slow">
    <p:push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832790" y="-5056800"/>
            <a:ext cx="10279559" cy="10086000"/>
            <a:chOff x="2976563" y="368300"/>
            <a:chExt cx="6238875" cy="6121400"/>
          </a:xfrm>
        </p:grpSpPr>
        <p:grpSp>
          <p:nvGrpSpPr>
            <p:cNvPr id="5" name="Group 4"/>
            <p:cNvGrpSpPr/>
            <p:nvPr/>
          </p:nvGrpSpPr>
          <p:grpSpPr>
            <a:xfrm>
              <a:off x="3484563" y="368300"/>
              <a:ext cx="2627313" cy="3021013"/>
              <a:chOff x="3484563" y="368300"/>
              <a:chExt cx="2627313" cy="3021013"/>
            </a:xfrm>
          </p:grpSpPr>
          <p:sp>
            <p:nvSpPr>
              <p:cNvPr id="18" name="Freeform 7"/>
              <p:cNvSpPr>
                <a:spLocks/>
              </p:cNvSpPr>
              <p:nvPr/>
            </p:nvSpPr>
            <p:spPr bwMode="auto">
              <a:xfrm>
                <a:off x="3484563" y="803275"/>
                <a:ext cx="2627313" cy="2586038"/>
              </a:xfrm>
              <a:custGeom>
                <a:avLst/>
                <a:gdLst>
                  <a:gd name="T0" fmla="*/ 582 w 1655"/>
                  <a:gd name="T1" fmla="*/ 1621 h 1629"/>
                  <a:gd name="T2" fmla="*/ 592 w 1655"/>
                  <a:gd name="T3" fmla="*/ 1517 h 1629"/>
                  <a:gd name="T4" fmla="*/ 610 w 1655"/>
                  <a:gd name="T5" fmla="*/ 1417 h 1629"/>
                  <a:gd name="T6" fmla="*/ 638 w 1655"/>
                  <a:gd name="T7" fmla="*/ 1321 h 1629"/>
                  <a:gd name="T8" fmla="*/ 675 w 1655"/>
                  <a:gd name="T9" fmla="*/ 1229 h 1629"/>
                  <a:gd name="T10" fmla="*/ 719 w 1655"/>
                  <a:gd name="T11" fmla="*/ 1139 h 1629"/>
                  <a:gd name="T12" fmla="*/ 771 w 1655"/>
                  <a:gd name="T13" fmla="*/ 1057 h 1629"/>
                  <a:gd name="T14" fmla="*/ 829 w 1655"/>
                  <a:gd name="T15" fmla="*/ 977 h 1629"/>
                  <a:gd name="T16" fmla="*/ 895 w 1655"/>
                  <a:gd name="T17" fmla="*/ 905 h 1629"/>
                  <a:gd name="T18" fmla="*/ 965 w 1655"/>
                  <a:gd name="T19" fmla="*/ 837 h 1629"/>
                  <a:gd name="T20" fmla="*/ 1043 w 1655"/>
                  <a:gd name="T21" fmla="*/ 777 h 1629"/>
                  <a:gd name="T22" fmla="*/ 1125 w 1655"/>
                  <a:gd name="T23" fmla="*/ 723 h 1629"/>
                  <a:gd name="T24" fmla="*/ 1211 w 1655"/>
                  <a:gd name="T25" fmla="*/ 678 h 1629"/>
                  <a:gd name="T26" fmla="*/ 1303 w 1655"/>
                  <a:gd name="T27" fmla="*/ 640 h 1629"/>
                  <a:gd name="T28" fmla="*/ 1399 w 1655"/>
                  <a:gd name="T29" fmla="*/ 610 h 1629"/>
                  <a:gd name="T30" fmla="*/ 1497 w 1655"/>
                  <a:gd name="T31" fmla="*/ 588 h 1629"/>
                  <a:gd name="T32" fmla="*/ 1599 w 1655"/>
                  <a:gd name="T33" fmla="*/ 576 h 1629"/>
                  <a:gd name="T34" fmla="*/ 1583 w 1655"/>
                  <a:gd name="T35" fmla="*/ 0 h 1629"/>
                  <a:gd name="T36" fmla="*/ 1503 w 1655"/>
                  <a:gd name="T37" fmla="*/ 6 h 1629"/>
                  <a:gd name="T38" fmla="*/ 1345 w 1655"/>
                  <a:gd name="T39" fmla="*/ 30 h 1629"/>
                  <a:gd name="T40" fmla="*/ 1191 w 1655"/>
                  <a:gd name="T41" fmla="*/ 68 h 1629"/>
                  <a:gd name="T42" fmla="*/ 1043 w 1655"/>
                  <a:gd name="T43" fmla="*/ 120 h 1629"/>
                  <a:gd name="T44" fmla="*/ 903 w 1655"/>
                  <a:gd name="T45" fmla="*/ 186 h 1629"/>
                  <a:gd name="T46" fmla="*/ 771 w 1655"/>
                  <a:gd name="T47" fmla="*/ 264 h 1629"/>
                  <a:gd name="T48" fmla="*/ 644 w 1655"/>
                  <a:gd name="T49" fmla="*/ 352 h 1629"/>
                  <a:gd name="T50" fmla="*/ 528 w 1655"/>
                  <a:gd name="T51" fmla="*/ 452 h 1629"/>
                  <a:gd name="T52" fmla="*/ 422 w 1655"/>
                  <a:gd name="T53" fmla="*/ 560 h 1629"/>
                  <a:gd name="T54" fmla="*/ 324 w 1655"/>
                  <a:gd name="T55" fmla="*/ 680 h 1629"/>
                  <a:gd name="T56" fmla="*/ 240 w 1655"/>
                  <a:gd name="T57" fmla="*/ 807 h 1629"/>
                  <a:gd name="T58" fmla="*/ 166 w 1655"/>
                  <a:gd name="T59" fmla="*/ 941 h 1629"/>
                  <a:gd name="T60" fmla="*/ 104 w 1655"/>
                  <a:gd name="T61" fmla="*/ 1085 h 1629"/>
                  <a:gd name="T62" fmla="*/ 58 w 1655"/>
                  <a:gd name="T63" fmla="*/ 1233 h 1629"/>
                  <a:gd name="T64" fmla="*/ 24 w 1655"/>
                  <a:gd name="T65" fmla="*/ 1389 h 1629"/>
                  <a:gd name="T66" fmla="*/ 4 w 1655"/>
                  <a:gd name="T67" fmla="*/ 1549 h 1629"/>
                  <a:gd name="T68" fmla="*/ 310 w 1655"/>
                  <a:gd name="T69" fmla="*/ 1565 h 1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55" h="1629">
                    <a:moveTo>
                      <a:pt x="582" y="1621"/>
                    </a:moveTo>
                    <a:lnTo>
                      <a:pt x="582" y="1621"/>
                    </a:lnTo>
                    <a:lnTo>
                      <a:pt x="586" y="1569"/>
                    </a:lnTo>
                    <a:lnTo>
                      <a:pt x="592" y="1517"/>
                    </a:lnTo>
                    <a:lnTo>
                      <a:pt x="600" y="1467"/>
                    </a:lnTo>
                    <a:lnTo>
                      <a:pt x="610" y="1417"/>
                    </a:lnTo>
                    <a:lnTo>
                      <a:pt x="624" y="1369"/>
                    </a:lnTo>
                    <a:lnTo>
                      <a:pt x="638" y="1321"/>
                    </a:lnTo>
                    <a:lnTo>
                      <a:pt x="656" y="1275"/>
                    </a:lnTo>
                    <a:lnTo>
                      <a:pt x="675" y="1229"/>
                    </a:lnTo>
                    <a:lnTo>
                      <a:pt x="697" y="1183"/>
                    </a:lnTo>
                    <a:lnTo>
                      <a:pt x="719" y="1139"/>
                    </a:lnTo>
                    <a:lnTo>
                      <a:pt x="745" y="1097"/>
                    </a:lnTo>
                    <a:lnTo>
                      <a:pt x="771" y="1057"/>
                    </a:lnTo>
                    <a:lnTo>
                      <a:pt x="799" y="1017"/>
                    </a:lnTo>
                    <a:lnTo>
                      <a:pt x="829" y="977"/>
                    </a:lnTo>
                    <a:lnTo>
                      <a:pt x="861" y="941"/>
                    </a:lnTo>
                    <a:lnTo>
                      <a:pt x="895" y="905"/>
                    </a:lnTo>
                    <a:lnTo>
                      <a:pt x="929" y="871"/>
                    </a:lnTo>
                    <a:lnTo>
                      <a:pt x="965" y="837"/>
                    </a:lnTo>
                    <a:lnTo>
                      <a:pt x="1003" y="807"/>
                    </a:lnTo>
                    <a:lnTo>
                      <a:pt x="1043" y="777"/>
                    </a:lnTo>
                    <a:lnTo>
                      <a:pt x="1083" y="749"/>
                    </a:lnTo>
                    <a:lnTo>
                      <a:pt x="1125" y="723"/>
                    </a:lnTo>
                    <a:lnTo>
                      <a:pt x="1167" y="699"/>
                    </a:lnTo>
                    <a:lnTo>
                      <a:pt x="1211" y="678"/>
                    </a:lnTo>
                    <a:lnTo>
                      <a:pt x="1257" y="658"/>
                    </a:lnTo>
                    <a:lnTo>
                      <a:pt x="1303" y="640"/>
                    </a:lnTo>
                    <a:lnTo>
                      <a:pt x="1351" y="624"/>
                    </a:lnTo>
                    <a:lnTo>
                      <a:pt x="1399" y="610"/>
                    </a:lnTo>
                    <a:lnTo>
                      <a:pt x="1447" y="598"/>
                    </a:lnTo>
                    <a:lnTo>
                      <a:pt x="1497" y="588"/>
                    </a:lnTo>
                    <a:lnTo>
                      <a:pt x="1549" y="580"/>
                    </a:lnTo>
                    <a:lnTo>
                      <a:pt x="1599" y="576"/>
                    </a:lnTo>
                    <a:lnTo>
                      <a:pt x="1655" y="308"/>
                    </a:lnTo>
                    <a:lnTo>
                      <a:pt x="1583" y="0"/>
                    </a:lnTo>
                    <a:lnTo>
                      <a:pt x="1583" y="0"/>
                    </a:lnTo>
                    <a:lnTo>
                      <a:pt x="1503" y="6"/>
                    </a:lnTo>
                    <a:lnTo>
                      <a:pt x="1423" y="16"/>
                    </a:lnTo>
                    <a:lnTo>
                      <a:pt x="1345" y="30"/>
                    </a:lnTo>
                    <a:lnTo>
                      <a:pt x="1267" y="48"/>
                    </a:lnTo>
                    <a:lnTo>
                      <a:pt x="1191" y="68"/>
                    </a:lnTo>
                    <a:lnTo>
                      <a:pt x="1117" y="94"/>
                    </a:lnTo>
                    <a:lnTo>
                      <a:pt x="1043" y="120"/>
                    </a:lnTo>
                    <a:lnTo>
                      <a:pt x="973" y="152"/>
                    </a:lnTo>
                    <a:lnTo>
                      <a:pt x="903" y="186"/>
                    </a:lnTo>
                    <a:lnTo>
                      <a:pt x="835" y="222"/>
                    </a:lnTo>
                    <a:lnTo>
                      <a:pt x="771" y="264"/>
                    </a:lnTo>
                    <a:lnTo>
                      <a:pt x="707" y="306"/>
                    </a:lnTo>
                    <a:lnTo>
                      <a:pt x="644" y="352"/>
                    </a:lnTo>
                    <a:lnTo>
                      <a:pt x="584" y="400"/>
                    </a:lnTo>
                    <a:lnTo>
                      <a:pt x="528" y="452"/>
                    </a:lnTo>
                    <a:lnTo>
                      <a:pt x="474" y="504"/>
                    </a:lnTo>
                    <a:lnTo>
                      <a:pt x="422" y="560"/>
                    </a:lnTo>
                    <a:lnTo>
                      <a:pt x="372" y="620"/>
                    </a:lnTo>
                    <a:lnTo>
                      <a:pt x="324" y="680"/>
                    </a:lnTo>
                    <a:lnTo>
                      <a:pt x="280" y="741"/>
                    </a:lnTo>
                    <a:lnTo>
                      <a:pt x="240" y="807"/>
                    </a:lnTo>
                    <a:lnTo>
                      <a:pt x="202" y="873"/>
                    </a:lnTo>
                    <a:lnTo>
                      <a:pt x="166" y="941"/>
                    </a:lnTo>
                    <a:lnTo>
                      <a:pt x="134" y="1013"/>
                    </a:lnTo>
                    <a:lnTo>
                      <a:pt x="104" y="1085"/>
                    </a:lnTo>
                    <a:lnTo>
                      <a:pt x="80" y="1159"/>
                    </a:lnTo>
                    <a:lnTo>
                      <a:pt x="58" y="1233"/>
                    </a:lnTo>
                    <a:lnTo>
                      <a:pt x="38" y="1311"/>
                    </a:lnTo>
                    <a:lnTo>
                      <a:pt x="24" y="1389"/>
                    </a:lnTo>
                    <a:lnTo>
                      <a:pt x="12" y="1467"/>
                    </a:lnTo>
                    <a:lnTo>
                      <a:pt x="4" y="1549"/>
                    </a:lnTo>
                    <a:lnTo>
                      <a:pt x="0" y="1629"/>
                    </a:lnTo>
                    <a:lnTo>
                      <a:pt x="310" y="1565"/>
                    </a:lnTo>
                    <a:lnTo>
                      <a:pt x="582" y="162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9" name="Freeform 9"/>
              <p:cNvSpPr>
                <a:spLocks/>
              </p:cNvSpPr>
              <p:nvPr/>
            </p:nvSpPr>
            <p:spPr bwMode="auto">
              <a:xfrm>
                <a:off x="4927601" y="368300"/>
                <a:ext cx="987425" cy="987425"/>
              </a:xfrm>
              <a:custGeom>
                <a:avLst/>
                <a:gdLst>
                  <a:gd name="T0" fmla="*/ 304 w 622"/>
                  <a:gd name="T1" fmla="*/ 0 h 622"/>
                  <a:gd name="T2" fmla="*/ 242 w 622"/>
                  <a:gd name="T3" fmla="*/ 8 h 622"/>
                  <a:gd name="T4" fmla="*/ 184 w 622"/>
                  <a:gd name="T5" fmla="*/ 26 h 622"/>
                  <a:gd name="T6" fmla="*/ 132 w 622"/>
                  <a:gd name="T7" fmla="*/ 56 h 622"/>
                  <a:gd name="T8" fmla="*/ 86 w 622"/>
                  <a:gd name="T9" fmla="*/ 96 h 622"/>
                  <a:gd name="T10" fmla="*/ 50 w 622"/>
                  <a:gd name="T11" fmla="*/ 142 h 622"/>
                  <a:gd name="T12" fmla="*/ 22 w 622"/>
                  <a:gd name="T13" fmla="*/ 196 h 622"/>
                  <a:gd name="T14" fmla="*/ 6 w 622"/>
                  <a:gd name="T15" fmla="*/ 254 h 622"/>
                  <a:gd name="T16" fmla="*/ 0 w 622"/>
                  <a:gd name="T17" fmla="*/ 318 h 622"/>
                  <a:gd name="T18" fmla="*/ 2 w 622"/>
                  <a:gd name="T19" fmla="*/ 350 h 622"/>
                  <a:gd name="T20" fmla="*/ 16 w 622"/>
                  <a:gd name="T21" fmla="*/ 410 h 622"/>
                  <a:gd name="T22" fmla="*/ 42 w 622"/>
                  <a:gd name="T23" fmla="*/ 466 h 622"/>
                  <a:gd name="T24" fmla="*/ 76 w 622"/>
                  <a:gd name="T25" fmla="*/ 514 h 622"/>
                  <a:gd name="T26" fmla="*/ 120 w 622"/>
                  <a:gd name="T27" fmla="*/ 556 h 622"/>
                  <a:gd name="T28" fmla="*/ 170 w 622"/>
                  <a:gd name="T29" fmla="*/ 588 h 622"/>
                  <a:gd name="T30" fmla="*/ 226 w 622"/>
                  <a:gd name="T31" fmla="*/ 610 h 622"/>
                  <a:gd name="T32" fmla="*/ 286 w 622"/>
                  <a:gd name="T33" fmla="*/ 620 h 622"/>
                  <a:gd name="T34" fmla="*/ 318 w 622"/>
                  <a:gd name="T35" fmla="*/ 622 h 622"/>
                  <a:gd name="T36" fmla="*/ 382 w 622"/>
                  <a:gd name="T37" fmla="*/ 614 h 622"/>
                  <a:gd name="T38" fmla="*/ 440 w 622"/>
                  <a:gd name="T39" fmla="*/ 594 h 622"/>
                  <a:gd name="T40" fmla="*/ 492 w 622"/>
                  <a:gd name="T41" fmla="*/ 564 h 622"/>
                  <a:gd name="T42" fmla="*/ 536 w 622"/>
                  <a:gd name="T43" fmla="*/ 526 h 622"/>
                  <a:gd name="T44" fmla="*/ 574 w 622"/>
                  <a:gd name="T45" fmla="*/ 478 h 622"/>
                  <a:gd name="T46" fmla="*/ 602 w 622"/>
                  <a:gd name="T47" fmla="*/ 426 h 622"/>
                  <a:gd name="T48" fmla="*/ 618 w 622"/>
                  <a:gd name="T49" fmla="*/ 366 h 622"/>
                  <a:gd name="T50" fmla="*/ 622 w 622"/>
                  <a:gd name="T51" fmla="*/ 304 h 622"/>
                  <a:gd name="T52" fmla="*/ 620 w 622"/>
                  <a:gd name="T53" fmla="*/ 272 h 622"/>
                  <a:gd name="T54" fmla="*/ 606 w 622"/>
                  <a:gd name="T55" fmla="*/ 212 h 622"/>
                  <a:gd name="T56" fmla="*/ 582 w 622"/>
                  <a:gd name="T57" fmla="*/ 156 h 622"/>
                  <a:gd name="T58" fmla="*/ 548 w 622"/>
                  <a:gd name="T59" fmla="*/ 108 h 622"/>
                  <a:gd name="T60" fmla="*/ 504 w 622"/>
                  <a:gd name="T61" fmla="*/ 66 h 622"/>
                  <a:gd name="T62" fmla="*/ 454 w 622"/>
                  <a:gd name="T63" fmla="*/ 34 h 622"/>
                  <a:gd name="T64" fmla="*/ 398 w 622"/>
                  <a:gd name="T65" fmla="*/ 12 h 622"/>
                  <a:gd name="T66" fmla="*/ 336 w 622"/>
                  <a:gd name="T67" fmla="*/ 0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22" h="622">
                    <a:moveTo>
                      <a:pt x="304" y="0"/>
                    </a:moveTo>
                    <a:lnTo>
                      <a:pt x="304" y="0"/>
                    </a:lnTo>
                    <a:lnTo>
                      <a:pt x="272" y="2"/>
                    </a:lnTo>
                    <a:lnTo>
                      <a:pt x="242" y="8"/>
                    </a:lnTo>
                    <a:lnTo>
                      <a:pt x="212" y="16"/>
                    </a:lnTo>
                    <a:lnTo>
                      <a:pt x="184" y="26"/>
                    </a:lnTo>
                    <a:lnTo>
                      <a:pt x="158" y="40"/>
                    </a:lnTo>
                    <a:lnTo>
                      <a:pt x="132" y="56"/>
                    </a:lnTo>
                    <a:lnTo>
                      <a:pt x="108" y="74"/>
                    </a:lnTo>
                    <a:lnTo>
                      <a:pt x="86" y="96"/>
                    </a:lnTo>
                    <a:lnTo>
                      <a:pt x="68" y="118"/>
                    </a:lnTo>
                    <a:lnTo>
                      <a:pt x="50" y="142"/>
                    </a:lnTo>
                    <a:lnTo>
                      <a:pt x="34" y="168"/>
                    </a:lnTo>
                    <a:lnTo>
                      <a:pt x="22" y="196"/>
                    </a:lnTo>
                    <a:lnTo>
                      <a:pt x="12" y="224"/>
                    </a:lnTo>
                    <a:lnTo>
                      <a:pt x="6" y="254"/>
                    </a:lnTo>
                    <a:lnTo>
                      <a:pt x="2" y="286"/>
                    </a:lnTo>
                    <a:lnTo>
                      <a:pt x="0" y="318"/>
                    </a:lnTo>
                    <a:lnTo>
                      <a:pt x="0" y="318"/>
                    </a:lnTo>
                    <a:lnTo>
                      <a:pt x="2" y="350"/>
                    </a:lnTo>
                    <a:lnTo>
                      <a:pt x="8" y="380"/>
                    </a:lnTo>
                    <a:lnTo>
                      <a:pt x="16" y="410"/>
                    </a:lnTo>
                    <a:lnTo>
                      <a:pt x="28" y="438"/>
                    </a:lnTo>
                    <a:lnTo>
                      <a:pt x="42" y="466"/>
                    </a:lnTo>
                    <a:lnTo>
                      <a:pt x="58" y="490"/>
                    </a:lnTo>
                    <a:lnTo>
                      <a:pt x="76" y="514"/>
                    </a:lnTo>
                    <a:lnTo>
                      <a:pt x="96" y="536"/>
                    </a:lnTo>
                    <a:lnTo>
                      <a:pt x="120" y="556"/>
                    </a:lnTo>
                    <a:lnTo>
                      <a:pt x="144" y="572"/>
                    </a:lnTo>
                    <a:lnTo>
                      <a:pt x="170" y="588"/>
                    </a:lnTo>
                    <a:lnTo>
                      <a:pt x="198" y="600"/>
                    </a:lnTo>
                    <a:lnTo>
                      <a:pt x="226" y="610"/>
                    </a:lnTo>
                    <a:lnTo>
                      <a:pt x="256" y="616"/>
                    </a:lnTo>
                    <a:lnTo>
                      <a:pt x="286" y="620"/>
                    </a:lnTo>
                    <a:lnTo>
                      <a:pt x="318" y="622"/>
                    </a:lnTo>
                    <a:lnTo>
                      <a:pt x="318" y="622"/>
                    </a:lnTo>
                    <a:lnTo>
                      <a:pt x="350" y="620"/>
                    </a:lnTo>
                    <a:lnTo>
                      <a:pt x="382" y="614"/>
                    </a:lnTo>
                    <a:lnTo>
                      <a:pt x="410" y="606"/>
                    </a:lnTo>
                    <a:lnTo>
                      <a:pt x="440" y="594"/>
                    </a:lnTo>
                    <a:lnTo>
                      <a:pt x="466" y="580"/>
                    </a:lnTo>
                    <a:lnTo>
                      <a:pt x="492" y="564"/>
                    </a:lnTo>
                    <a:lnTo>
                      <a:pt x="516" y="546"/>
                    </a:lnTo>
                    <a:lnTo>
                      <a:pt x="536" y="526"/>
                    </a:lnTo>
                    <a:lnTo>
                      <a:pt x="556" y="504"/>
                    </a:lnTo>
                    <a:lnTo>
                      <a:pt x="574" y="478"/>
                    </a:lnTo>
                    <a:lnTo>
                      <a:pt x="588" y="452"/>
                    </a:lnTo>
                    <a:lnTo>
                      <a:pt x="602" y="426"/>
                    </a:lnTo>
                    <a:lnTo>
                      <a:pt x="610" y="396"/>
                    </a:lnTo>
                    <a:lnTo>
                      <a:pt x="618" y="366"/>
                    </a:lnTo>
                    <a:lnTo>
                      <a:pt x="622" y="336"/>
                    </a:lnTo>
                    <a:lnTo>
                      <a:pt x="622" y="304"/>
                    </a:lnTo>
                    <a:lnTo>
                      <a:pt x="622" y="304"/>
                    </a:lnTo>
                    <a:lnTo>
                      <a:pt x="620" y="272"/>
                    </a:lnTo>
                    <a:lnTo>
                      <a:pt x="616" y="242"/>
                    </a:lnTo>
                    <a:lnTo>
                      <a:pt x="606" y="212"/>
                    </a:lnTo>
                    <a:lnTo>
                      <a:pt x="596" y="184"/>
                    </a:lnTo>
                    <a:lnTo>
                      <a:pt x="582" y="156"/>
                    </a:lnTo>
                    <a:lnTo>
                      <a:pt x="566" y="130"/>
                    </a:lnTo>
                    <a:lnTo>
                      <a:pt x="548" y="108"/>
                    </a:lnTo>
                    <a:lnTo>
                      <a:pt x="526" y="86"/>
                    </a:lnTo>
                    <a:lnTo>
                      <a:pt x="504" y="66"/>
                    </a:lnTo>
                    <a:lnTo>
                      <a:pt x="480" y="48"/>
                    </a:lnTo>
                    <a:lnTo>
                      <a:pt x="454" y="34"/>
                    </a:lnTo>
                    <a:lnTo>
                      <a:pt x="426" y="22"/>
                    </a:lnTo>
                    <a:lnTo>
                      <a:pt x="398" y="12"/>
                    </a:lnTo>
                    <a:lnTo>
                      <a:pt x="368" y="4"/>
                    </a:lnTo>
                    <a:lnTo>
                      <a:pt x="336" y="0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0" name="Freeform 11"/>
              <p:cNvSpPr>
                <a:spLocks/>
              </p:cNvSpPr>
              <p:nvPr/>
            </p:nvSpPr>
            <p:spPr bwMode="auto">
              <a:xfrm>
                <a:off x="5060951" y="501650"/>
                <a:ext cx="720725" cy="720725"/>
              </a:xfrm>
              <a:custGeom>
                <a:avLst/>
                <a:gdLst>
                  <a:gd name="T0" fmla="*/ 222 w 454"/>
                  <a:gd name="T1" fmla="*/ 0 h 454"/>
                  <a:gd name="T2" fmla="*/ 178 w 454"/>
                  <a:gd name="T3" fmla="*/ 6 h 454"/>
                  <a:gd name="T4" fmla="*/ 134 w 454"/>
                  <a:gd name="T5" fmla="*/ 20 h 454"/>
                  <a:gd name="T6" fmla="*/ 96 w 454"/>
                  <a:gd name="T7" fmla="*/ 42 h 454"/>
                  <a:gd name="T8" fmla="*/ 64 w 454"/>
                  <a:gd name="T9" fmla="*/ 70 h 454"/>
                  <a:gd name="T10" fmla="*/ 36 w 454"/>
                  <a:gd name="T11" fmla="*/ 104 h 454"/>
                  <a:gd name="T12" fmla="*/ 16 w 454"/>
                  <a:gd name="T13" fmla="*/ 144 h 454"/>
                  <a:gd name="T14" fmla="*/ 4 w 454"/>
                  <a:gd name="T15" fmla="*/ 186 h 454"/>
                  <a:gd name="T16" fmla="*/ 0 w 454"/>
                  <a:gd name="T17" fmla="*/ 232 h 454"/>
                  <a:gd name="T18" fmla="*/ 2 w 454"/>
                  <a:gd name="T19" fmla="*/ 254 h 454"/>
                  <a:gd name="T20" fmla="*/ 12 w 454"/>
                  <a:gd name="T21" fmla="*/ 298 h 454"/>
                  <a:gd name="T22" fmla="*/ 30 w 454"/>
                  <a:gd name="T23" fmla="*/ 340 h 454"/>
                  <a:gd name="T24" fmla="*/ 56 w 454"/>
                  <a:gd name="T25" fmla="*/ 374 h 454"/>
                  <a:gd name="T26" fmla="*/ 88 w 454"/>
                  <a:gd name="T27" fmla="*/ 404 h 454"/>
                  <a:gd name="T28" fmla="*/ 124 w 454"/>
                  <a:gd name="T29" fmla="*/ 428 h 454"/>
                  <a:gd name="T30" fmla="*/ 166 w 454"/>
                  <a:gd name="T31" fmla="*/ 444 h 454"/>
                  <a:gd name="T32" fmla="*/ 210 w 454"/>
                  <a:gd name="T33" fmla="*/ 452 h 454"/>
                  <a:gd name="T34" fmla="*/ 232 w 454"/>
                  <a:gd name="T35" fmla="*/ 454 h 454"/>
                  <a:gd name="T36" fmla="*/ 278 w 454"/>
                  <a:gd name="T37" fmla="*/ 448 h 454"/>
                  <a:gd name="T38" fmla="*/ 320 w 454"/>
                  <a:gd name="T39" fmla="*/ 434 h 454"/>
                  <a:gd name="T40" fmla="*/ 358 w 454"/>
                  <a:gd name="T41" fmla="*/ 412 h 454"/>
                  <a:gd name="T42" fmla="*/ 392 w 454"/>
                  <a:gd name="T43" fmla="*/ 384 h 454"/>
                  <a:gd name="T44" fmla="*/ 418 w 454"/>
                  <a:gd name="T45" fmla="*/ 350 h 454"/>
                  <a:gd name="T46" fmla="*/ 438 w 454"/>
                  <a:gd name="T47" fmla="*/ 310 h 454"/>
                  <a:gd name="T48" fmla="*/ 452 w 454"/>
                  <a:gd name="T49" fmla="*/ 268 h 454"/>
                  <a:gd name="T50" fmla="*/ 454 w 454"/>
                  <a:gd name="T51" fmla="*/ 222 h 454"/>
                  <a:gd name="T52" fmla="*/ 452 w 454"/>
                  <a:gd name="T53" fmla="*/ 198 h 454"/>
                  <a:gd name="T54" fmla="*/ 442 w 454"/>
                  <a:gd name="T55" fmla="*/ 154 h 454"/>
                  <a:gd name="T56" fmla="*/ 424 w 454"/>
                  <a:gd name="T57" fmla="*/ 114 h 454"/>
                  <a:gd name="T58" fmla="*/ 400 w 454"/>
                  <a:gd name="T59" fmla="*/ 78 h 454"/>
                  <a:gd name="T60" fmla="*/ 368 w 454"/>
                  <a:gd name="T61" fmla="*/ 48 h 454"/>
                  <a:gd name="T62" fmla="*/ 332 w 454"/>
                  <a:gd name="T63" fmla="*/ 24 h 454"/>
                  <a:gd name="T64" fmla="*/ 290 w 454"/>
                  <a:gd name="T65" fmla="*/ 8 h 454"/>
                  <a:gd name="T66" fmla="*/ 246 w 454"/>
                  <a:gd name="T67" fmla="*/ 0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54" h="454">
                    <a:moveTo>
                      <a:pt x="222" y="0"/>
                    </a:moveTo>
                    <a:lnTo>
                      <a:pt x="222" y="0"/>
                    </a:lnTo>
                    <a:lnTo>
                      <a:pt x="200" y="2"/>
                    </a:lnTo>
                    <a:lnTo>
                      <a:pt x="178" y="6"/>
                    </a:lnTo>
                    <a:lnTo>
                      <a:pt x="156" y="12"/>
                    </a:lnTo>
                    <a:lnTo>
                      <a:pt x="134" y="20"/>
                    </a:lnTo>
                    <a:lnTo>
                      <a:pt x="116" y="30"/>
                    </a:lnTo>
                    <a:lnTo>
                      <a:pt x="96" y="42"/>
                    </a:lnTo>
                    <a:lnTo>
                      <a:pt x="80" y="54"/>
                    </a:lnTo>
                    <a:lnTo>
                      <a:pt x="64" y="70"/>
                    </a:lnTo>
                    <a:lnTo>
                      <a:pt x="50" y="86"/>
                    </a:lnTo>
                    <a:lnTo>
                      <a:pt x="36" y="104"/>
                    </a:lnTo>
                    <a:lnTo>
                      <a:pt x="26" y="122"/>
                    </a:lnTo>
                    <a:lnTo>
                      <a:pt x="16" y="144"/>
                    </a:lnTo>
                    <a:lnTo>
                      <a:pt x="10" y="164"/>
                    </a:lnTo>
                    <a:lnTo>
                      <a:pt x="4" y="186"/>
                    </a:lnTo>
                    <a:lnTo>
                      <a:pt x="2" y="208"/>
                    </a:lnTo>
                    <a:lnTo>
                      <a:pt x="0" y="232"/>
                    </a:lnTo>
                    <a:lnTo>
                      <a:pt x="0" y="232"/>
                    </a:lnTo>
                    <a:lnTo>
                      <a:pt x="2" y="254"/>
                    </a:lnTo>
                    <a:lnTo>
                      <a:pt x="6" y="278"/>
                    </a:lnTo>
                    <a:lnTo>
                      <a:pt x="12" y="298"/>
                    </a:lnTo>
                    <a:lnTo>
                      <a:pt x="20" y="320"/>
                    </a:lnTo>
                    <a:lnTo>
                      <a:pt x="30" y="340"/>
                    </a:lnTo>
                    <a:lnTo>
                      <a:pt x="42" y="358"/>
                    </a:lnTo>
                    <a:lnTo>
                      <a:pt x="56" y="374"/>
                    </a:lnTo>
                    <a:lnTo>
                      <a:pt x="70" y="390"/>
                    </a:lnTo>
                    <a:lnTo>
                      <a:pt x="88" y="404"/>
                    </a:lnTo>
                    <a:lnTo>
                      <a:pt x="106" y="418"/>
                    </a:lnTo>
                    <a:lnTo>
                      <a:pt x="124" y="428"/>
                    </a:lnTo>
                    <a:lnTo>
                      <a:pt x="144" y="438"/>
                    </a:lnTo>
                    <a:lnTo>
                      <a:pt x="166" y="444"/>
                    </a:lnTo>
                    <a:lnTo>
                      <a:pt x="188" y="450"/>
                    </a:lnTo>
                    <a:lnTo>
                      <a:pt x="210" y="452"/>
                    </a:lnTo>
                    <a:lnTo>
                      <a:pt x="232" y="454"/>
                    </a:lnTo>
                    <a:lnTo>
                      <a:pt x="232" y="454"/>
                    </a:lnTo>
                    <a:lnTo>
                      <a:pt x="256" y="452"/>
                    </a:lnTo>
                    <a:lnTo>
                      <a:pt x="278" y="448"/>
                    </a:lnTo>
                    <a:lnTo>
                      <a:pt x="300" y="442"/>
                    </a:lnTo>
                    <a:lnTo>
                      <a:pt x="320" y="434"/>
                    </a:lnTo>
                    <a:lnTo>
                      <a:pt x="340" y="424"/>
                    </a:lnTo>
                    <a:lnTo>
                      <a:pt x="358" y="412"/>
                    </a:lnTo>
                    <a:lnTo>
                      <a:pt x="376" y="398"/>
                    </a:lnTo>
                    <a:lnTo>
                      <a:pt x="392" y="384"/>
                    </a:lnTo>
                    <a:lnTo>
                      <a:pt x="406" y="366"/>
                    </a:lnTo>
                    <a:lnTo>
                      <a:pt x="418" y="350"/>
                    </a:lnTo>
                    <a:lnTo>
                      <a:pt x="430" y="330"/>
                    </a:lnTo>
                    <a:lnTo>
                      <a:pt x="438" y="310"/>
                    </a:lnTo>
                    <a:lnTo>
                      <a:pt x="446" y="290"/>
                    </a:lnTo>
                    <a:lnTo>
                      <a:pt x="452" y="268"/>
                    </a:lnTo>
                    <a:lnTo>
                      <a:pt x="454" y="244"/>
                    </a:lnTo>
                    <a:lnTo>
                      <a:pt x="454" y="222"/>
                    </a:lnTo>
                    <a:lnTo>
                      <a:pt x="454" y="222"/>
                    </a:lnTo>
                    <a:lnTo>
                      <a:pt x="452" y="198"/>
                    </a:lnTo>
                    <a:lnTo>
                      <a:pt x="448" y="176"/>
                    </a:lnTo>
                    <a:lnTo>
                      <a:pt x="442" y="154"/>
                    </a:lnTo>
                    <a:lnTo>
                      <a:pt x="434" y="134"/>
                    </a:lnTo>
                    <a:lnTo>
                      <a:pt x="424" y="114"/>
                    </a:lnTo>
                    <a:lnTo>
                      <a:pt x="414" y="96"/>
                    </a:lnTo>
                    <a:lnTo>
                      <a:pt x="400" y="78"/>
                    </a:lnTo>
                    <a:lnTo>
                      <a:pt x="384" y="62"/>
                    </a:lnTo>
                    <a:lnTo>
                      <a:pt x="368" y="48"/>
                    </a:lnTo>
                    <a:lnTo>
                      <a:pt x="350" y="36"/>
                    </a:lnTo>
                    <a:lnTo>
                      <a:pt x="332" y="24"/>
                    </a:lnTo>
                    <a:lnTo>
                      <a:pt x="312" y="16"/>
                    </a:lnTo>
                    <a:lnTo>
                      <a:pt x="290" y="8"/>
                    </a:lnTo>
                    <a:lnTo>
                      <a:pt x="268" y="4"/>
                    </a:lnTo>
                    <a:lnTo>
                      <a:pt x="246" y="0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6203951" y="800100"/>
              <a:ext cx="3011487" cy="2608263"/>
              <a:chOff x="6203951" y="800100"/>
              <a:chExt cx="3011487" cy="2608263"/>
            </a:xfrm>
          </p:grpSpPr>
          <p:sp>
            <p:nvSpPr>
              <p:cNvPr id="15" name="Freeform 13"/>
              <p:cNvSpPr>
                <a:spLocks/>
              </p:cNvSpPr>
              <p:nvPr/>
            </p:nvSpPr>
            <p:spPr bwMode="auto">
              <a:xfrm>
                <a:off x="8228013" y="2176463"/>
                <a:ext cx="987425" cy="987425"/>
              </a:xfrm>
              <a:custGeom>
                <a:avLst/>
                <a:gdLst>
                  <a:gd name="T0" fmla="*/ 304 w 622"/>
                  <a:gd name="T1" fmla="*/ 0 h 622"/>
                  <a:gd name="T2" fmla="*/ 242 w 622"/>
                  <a:gd name="T3" fmla="*/ 8 h 622"/>
                  <a:gd name="T4" fmla="*/ 184 w 622"/>
                  <a:gd name="T5" fmla="*/ 26 h 622"/>
                  <a:gd name="T6" fmla="*/ 132 w 622"/>
                  <a:gd name="T7" fmla="*/ 56 h 622"/>
                  <a:gd name="T8" fmla="*/ 86 w 622"/>
                  <a:gd name="T9" fmla="*/ 96 h 622"/>
                  <a:gd name="T10" fmla="*/ 50 w 622"/>
                  <a:gd name="T11" fmla="*/ 142 h 622"/>
                  <a:gd name="T12" fmla="*/ 22 w 622"/>
                  <a:gd name="T13" fmla="*/ 196 h 622"/>
                  <a:gd name="T14" fmla="*/ 6 w 622"/>
                  <a:gd name="T15" fmla="*/ 254 h 622"/>
                  <a:gd name="T16" fmla="*/ 0 w 622"/>
                  <a:gd name="T17" fmla="*/ 318 h 622"/>
                  <a:gd name="T18" fmla="*/ 2 w 622"/>
                  <a:gd name="T19" fmla="*/ 350 h 622"/>
                  <a:gd name="T20" fmla="*/ 16 w 622"/>
                  <a:gd name="T21" fmla="*/ 410 h 622"/>
                  <a:gd name="T22" fmla="*/ 42 w 622"/>
                  <a:gd name="T23" fmla="*/ 466 h 622"/>
                  <a:gd name="T24" fmla="*/ 76 w 622"/>
                  <a:gd name="T25" fmla="*/ 514 h 622"/>
                  <a:gd name="T26" fmla="*/ 120 w 622"/>
                  <a:gd name="T27" fmla="*/ 556 h 622"/>
                  <a:gd name="T28" fmla="*/ 170 w 622"/>
                  <a:gd name="T29" fmla="*/ 588 h 622"/>
                  <a:gd name="T30" fmla="*/ 226 w 622"/>
                  <a:gd name="T31" fmla="*/ 610 h 622"/>
                  <a:gd name="T32" fmla="*/ 286 w 622"/>
                  <a:gd name="T33" fmla="*/ 622 h 622"/>
                  <a:gd name="T34" fmla="*/ 318 w 622"/>
                  <a:gd name="T35" fmla="*/ 622 h 622"/>
                  <a:gd name="T36" fmla="*/ 382 w 622"/>
                  <a:gd name="T37" fmla="*/ 614 h 622"/>
                  <a:gd name="T38" fmla="*/ 440 w 622"/>
                  <a:gd name="T39" fmla="*/ 594 h 622"/>
                  <a:gd name="T40" fmla="*/ 492 w 622"/>
                  <a:gd name="T41" fmla="*/ 564 h 622"/>
                  <a:gd name="T42" fmla="*/ 536 w 622"/>
                  <a:gd name="T43" fmla="*/ 526 h 622"/>
                  <a:gd name="T44" fmla="*/ 574 w 622"/>
                  <a:gd name="T45" fmla="*/ 480 h 622"/>
                  <a:gd name="T46" fmla="*/ 600 w 622"/>
                  <a:gd name="T47" fmla="*/ 426 h 622"/>
                  <a:gd name="T48" fmla="*/ 618 w 622"/>
                  <a:gd name="T49" fmla="*/ 366 h 622"/>
                  <a:gd name="T50" fmla="*/ 622 w 622"/>
                  <a:gd name="T51" fmla="*/ 304 h 622"/>
                  <a:gd name="T52" fmla="*/ 620 w 622"/>
                  <a:gd name="T53" fmla="*/ 272 h 622"/>
                  <a:gd name="T54" fmla="*/ 606 w 622"/>
                  <a:gd name="T55" fmla="*/ 212 h 622"/>
                  <a:gd name="T56" fmla="*/ 582 w 622"/>
                  <a:gd name="T57" fmla="*/ 156 h 622"/>
                  <a:gd name="T58" fmla="*/ 548 w 622"/>
                  <a:gd name="T59" fmla="*/ 108 h 622"/>
                  <a:gd name="T60" fmla="*/ 504 w 622"/>
                  <a:gd name="T61" fmla="*/ 66 h 622"/>
                  <a:gd name="T62" fmla="*/ 454 w 622"/>
                  <a:gd name="T63" fmla="*/ 34 h 622"/>
                  <a:gd name="T64" fmla="*/ 398 w 622"/>
                  <a:gd name="T65" fmla="*/ 12 h 622"/>
                  <a:gd name="T66" fmla="*/ 336 w 622"/>
                  <a:gd name="T67" fmla="*/ 0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22" h="622">
                    <a:moveTo>
                      <a:pt x="304" y="0"/>
                    </a:moveTo>
                    <a:lnTo>
                      <a:pt x="304" y="0"/>
                    </a:lnTo>
                    <a:lnTo>
                      <a:pt x="272" y="2"/>
                    </a:lnTo>
                    <a:lnTo>
                      <a:pt x="242" y="8"/>
                    </a:lnTo>
                    <a:lnTo>
                      <a:pt x="212" y="16"/>
                    </a:lnTo>
                    <a:lnTo>
                      <a:pt x="184" y="26"/>
                    </a:lnTo>
                    <a:lnTo>
                      <a:pt x="158" y="40"/>
                    </a:lnTo>
                    <a:lnTo>
                      <a:pt x="132" y="56"/>
                    </a:lnTo>
                    <a:lnTo>
                      <a:pt x="108" y="76"/>
                    </a:lnTo>
                    <a:lnTo>
                      <a:pt x="86" y="96"/>
                    </a:lnTo>
                    <a:lnTo>
                      <a:pt x="66" y="118"/>
                    </a:lnTo>
                    <a:lnTo>
                      <a:pt x="50" y="142"/>
                    </a:lnTo>
                    <a:lnTo>
                      <a:pt x="34" y="168"/>
                    </a:lnTo>
                    <a:lnTo>
                      <a:pt x="22" y="196"/>
                    </a:lnTo>
                    <a:lnTo>
                      <a:pt x="12" y="224"/>
                    </a:lnTo>
                    <a:lnTo>
                      <a:pt x="6" y="254"/>
                    </a:lnTo>
                    <a:lnTo>
                      <a:pt x="2" y="286"/>
                    </a:lnTo>
                    <a:lnTo>
                      <a:pt x="0" y="318"/>
                    </a:lnTo>
                    <a:lnTo>
                      <a:pt x="0" y="318"/>
                    </a:lnTo>
                    <a:lnTo>
                      <a:pt x="2" y="350"/>
                    </a:lnTo>
                    <a:lnTo>
                      <a:pt x="8" y="380"/>
                    </a:lnTo>
                    <a:lnTo>
                      <a:pt x="16" y="410"/>
                    </a:lnTo>
                    <a:lnTo>
                      <a:pt x="28" y="438"/>
                    </a:lnTo>
                    <a:lnTo>
                      <a:pt x="42" y="466"/>
                    </a:lnTo>
                    <a:lnTo>
                      <a:pt x="58" y="490"/>
                    </a:lnTo>
                    <a:lnTo>
                      <a:pt x="76" y="514"/>
                    </a:lnTo>
                    <a:lnTo>
                      <a:pt x="96" y="536"/>
                    </a:lnTo>
                    <a:lnTo>
                      <a:pt x="120" y="556"/>
                    </a:lnTo>
                    <a:lnTo>
                      <a:pt x="144" y="572"/>
                    </a:lnTo>
                    <a:lnTo>
                      <a:pt x="170" y="588"/>
                    </a:lnTo>
                    <a:lnTo>
                      <a:pt x="196" y="600"/>
                    </a:lnTo>
                    <a:lnTo>
                      <a:pt x="226" y="610"/>
                    </a:lnTo>
                    <a:lnTo>
                      <a:pt x="256" y="618"/>
                    </a:lnTo>
                    <a:lnTo>
                      <a:pt x="286" y="622"/>
                    </a:lnTo>
                    <a:lnTo>
                      <a:pt x="318" y="622"/>
                    </a:lnTo>
                    <a:lnTo>
                      <a:pt x="318" y="622"/>
                    </a:lnTo>
                    <a:lnTo>
                      <a:pt x="350" y="620"/>
                    </a:lnTo>
                    <a:lnTo>
                      <a:pt x="382" y="614"/>
                    </a:lnTo>
                    <a:lnTo>
                      <a:pt x="410" y="606"/>
                    </a:lnTo>
                    <a:lnTo>
                      <a:pt x="440" y="594"/>
                    </a:lnTo>
                    <a:lnTo>
                      <a:pt x="466" y="582"/>
                    </a:lnTo>
                    <a:lnTo>
                      <a:pt x="492" y="564"/>
                    </a:lnTo>
                    <a:lnTo>
                      <a:pt x="514" y="546"/>
                    </a:lnTo>
                    <a:lnTo>
                      <a:pt x="536" y="526"/>
                    </a:lnTo>
                    <a:lnTo>
                      <a:pt x="556" y="504"/>
                    </a:lnTo>
                    <a:lnTo>
                      <a:pt x="574" y="480"/>
                    </a:lnTo>
                    <a:lnTo>
                      <a:pt x="588" y="454"/>
                    </a:lnTo>
                    <a:lnTo>
                      <a:pt x="600" y="426"/>
                    </a:lnTo>
                    <a:lnTo>
                      <a:pt x="610" y="396"/>
                    </a:lnTo>
                    <a:lnTo>
                      <a:pt x="618" y="366"/>
                    </a:lnTo>
                    <a:lnTo>
                      <a:pt x="622" y="336"/>
                    </a:lnTo>
                    <a:lnTo>
                      <a:pt x="622" y="304"/>
                    </a:lnTo>
                    <a:lnTo>
                      <a:pt x="622" y="304"/>
                    </a:lnTo>
                    <a:lnTo>
                      <a:pt x="620" y="272"/>
                    </a:lnTo>
                    <a:lnTo>
                      <a:pt x="614" y="242"/>
                    </a:lnTo>
                    <a:lnTo>
                      <a:pt x="606" y="212"/>
                    </a:lnTo>
                    <a:lnTo>
                      <a:pt x="596" y="184"/>
                    </a:lnTo>
                    <a:lnTo>
                      <a:pt x="582" y="156"/>
                    </a:lnTo>
                    <a:lnTo>
                      <a:pt x="566" y="132"/>
                    </a:lnTo>
                    <a:lnTo>
                      <a:pt x="548" y="108"/>
                    </a:lnTo>
                    <a:lnTo>
                      <a:pt x="526" y="86"/>
                    </a:lnTo>
                    <a:lnTo>
                      <a:pt x="504" y="66"/>
                    </a:lnTo>
                    <a:lnTo>
                      <a:pt x="480" y="48"/>
                    </a:lnTo>
                    <a:lnTo>
                      <a:pt x="454" y="34"/>
                    </a:lnTo>
                    <a:lnTo>
                      <a:pt x="426" y="22"/>
                    </a:lnTo>
                    <a:lnTo>
                      <a:pt x="398" y="12"/>
                    </a:lnTo>
                    <a:lnTo>
                      <a:pt x="368" y="4"/>
                    </a:lnTo>
                    <a:lnTo>
                      <a:pt x="336" y="0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" name="Freeform 5"/>
              <p:cNvSpPr>
                <a:spLocks/>
              </p:cNvSpPr>
              <p:nvPr/>
            </p:nvSpPr>
            <p:spPr bwMode="auto">
              <a:xfrm>
                <a:off x="6203951" y="800100"/>
                <a:ext cx="2595563" cy="2608263"/>
              </a:xfrm>
              <a:custGeom>
                <a:avLst/>
                <a:gdLst>
                  <a:gd name="T0" fmla="*/ 1635 w 1635"/>
                  <a:gd name="T1" fmla="*/ 1573 h 1643"/>
                  <a:gd name="T2" fmla="*/ 1617 w 1635"/>
                  <a:gd name="T3" fmla="*/ 1413 h 1643"/>
                  <a:gd name="T4" fmla="*/ 1585 w 1635"/>
                  <a:gd name="T5" fmla="*/ 1259 h 1643"/>
                  <a:gd name="T6" fmla="*/ 1539 w 1635"/>
                  <a:gd name="T7" fmla="*/ 1109 h 1643"/>
                  <a:gd name="T8" fmla="*/ 1481 w 1635"/>
                  <a:gd name="T9" fmla="*/ 965 h 1643"/>
                  <a:gd name="T10" fmla="*/ 1409 w 1635"/>
                  <a:gd name="T11" fmla="*/ 829 h 1643"/>
                  <a:gd name="T12" fmla="*/ 1325 w 1635"/>
                  <a:gd name="T13" fmla="*/ 701 h 1643"/>
                  <a:gd name="T14" fmla="*/ 1231 w 1635"/>
                  <a:gd name="T15" fmla="*/ 580 h 1643"/>
                  <a:gd name="T16" fmla="*/ 1127 w 1635"/>
                  <a:gd name="T17" fmla="*/ 470 h 1643"/>
                  <a:gd name="T18" fmla="*/ 1013 w 1635"/>
                  <a:gd name="T19" fmla="*/ 370 h 1643"/>
                  <a:gd name="T20" fmla="*/ 888 w 1635"/>
                  <a:gd name="T21" fmla="*/ 278 h 1643"/>
                  <a:gd name="T22" fmla="*/ 756 w 1635"/>
                  <a:gd name="T23" fmla="*/ 200 h 1643"/>
                  <a:gd name="T24" fmla="*/ 616 w 1635"/>
                  <a:gd name="T25" fmla="*/ 132 h 1643"/>
                  <a:gd name="T26" fmla="*/ 472 w 1635"/>
                  <a:gd name="T27" fmla="*/ 78 h 1643"/>
                  <a:gd name="T28" fmla="*/ 320 w 1635"/>
                  <a:gd name="T29" fmla="*/ 38 h 1643"/>
                  <a:gd name="T30" fmla="*/ 162 w 1635"/>
                  <a:gd name="T31" fmla="*/ 12 h 1643"/>
                  <a:gd name="T32" fmla="*/ 0 w 1635"/>
                  <a:gd name="T33" fmla="*/ 0 h 1643"/>
                  <a:gd name="T34" fmla="*/ 10 w 1635"/>
                  <a:gd name="T35" fmla="*/ 574 h 1643"/>
                  <a:gd name="T36" fmla="*/ 64 w 1635"/>
                  <a:gd name="T37" fmla="*/ 578 h 1643"/>
                  <a:gd name="T38" fmla="*/ 166 w 1635"/>
                  <a:gd name="T39" fmla="*/ 592 h 1643"/>
                  <a:gd name="T40" fmla="*/ 266 w 1635"/>
                  <a:gd name="T41" fmla="*/ 614 h 1643"/>
                  <a:gd name="T42" fmla="*/ 362 w 1635"/>
                  <a:gd name="T43" fmla="*/ 646 h 1643"/>
                  <a:gd name="T44" fmla="*/ 452 w 1635"/>
                  <a:gd name="T45" fmla="*/ 684 h 1643"/>
                  <a:gd name="T46" fmla="*/ 540 w 1635"/>
                  <a:gd name="T47" fmla="*/ 731 h 1643"/>
                  <a:gd name="T48" fmla="*/ 622 w 1635"/>
                  <a:gd name="T49" fmla="*/ 785 h 1643"/>
                  <a:gd name="T50" fmla="*/ 700 w 1635"/>
                  <a:gd name="T51" fmla="*/ 847 h 1643"/>
                  <a:gd name="T52" fmla="*/ 770 w 1635"/>
                  <a:gd name="T53" fmla="*/ 915 h 1643"/>
                  <a:gd name="T54" fmla="*/ 834 w 1635"/>
                  <a:gd name="T55" fmla="*/ 991 h 1643"/>
                  <a:gd name="T56" fmla="*/ 892 w 1635"/>
                  <a:gd name="T57" fmla="*/ 1071 h 1643"/>
                  <a:gd name="T58" fmla="*/ 945 w 1635"/>
                  <a:gd name="T59" fmla="*/ 1155 h 1643"/>
                  <a:gd name="T60" fmla="*/ 987 w 1635"/>
                  <a:gd name="T61" fmla="*/ 1245 h 1643"/>
                  <a:gd name="T62" fmla="*/ 1023 w 1635"/>
                  <a:gd name="T63" fmla="*/ 1339 h 1643"/>
                  <a:gd name="T64" fmla="*/ 1049 w 1635"/>
                  <a:gd name="T65" fmla="*/ 1437 h 1643"/>
                  <a:gd name="T66" fmla="*/ 1067 w 1635"/>
                  <a:gd name="T67" fmla="*/ 1539 h 1643"/>
                  <a:gd name="T68" fmla="*/ 1333 w 1635"/>
                  <a:gd name="T69" fmla="*/ 1643 h 16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35" h="1643">
                    <a:moveTo>
                      <a:pt x="1635" y="1573"/>
                    </a:moveTo>
                    <a:lnTo>
                      <a:pt x="1635" y="1573"/>
                    </a:lnTo>
                    <a:lnTo>
                      <a:pt x="1627" y="1493"/>
                    </a:lnTo>
                    <a:lnTo>
                      <a:pt x="1617" y="1413"/>
                    </a:lnTo>
                    <a:lnTo>
                      <a:pt x="1603" y="1335"/>
                    </a:lnTo>
                    <a:lnTo>
                      <a:pt x="1585" y="1259"/>
                    </a:lnTo>
                    <a:lnTo>
                      <a:pt x="1565" y="1183"/>
                    </a:lnTo>
                    <a:lnTo>
                      <a:pt x="1539" y="1109"/>
                    </a:lnTo>
                    <a:lnTo>
                      <a:pt x="1511" y="1035"/>
                    </a:lnTo>
                    <a:lnTo>
                      <a:pt x="1481" y="965"/>
                    </a:lnTo>
                    <a:lnTo>
                      <a:pt x="1447" y="895"/>
                    </a:lnTo>
                    <a:lnTo>
                      <a:pt x="1409" y="829"/>
                    </a:lnTo>
                    <a:lnTo>
                      <a:pt x="1369" y="763"/>
                    </a:lnTo>
                    <a:lnTo>
                      <a:pt x="1325" y="701"/>
                    </a:lnTo>
                    <a:lnTo>
                      <a:pt x="1279" y="640"/>
                    </a:lnTo>
                    <a:lnTo>
                      <a:pt x="1231" y="580"/>
                    </a:lnTo>
                    <a:lnTo>
                      <a:pt x="1181" y="524"/>
                    </a:lnTo>
                    <a:lnTo>
                      <a:pt x="1127" y="470"/>
                    </a:lnTo>
                    <a:lnTo>
                      <a:pt x="1071" y="418"/>
                    </a:lnTo>
                    <a:lnTo>
                      <a:pt x="1013" y="370"/>
                    </a:lnTo>
                    <a:lnTo>
                      <a:pt x="951" y="322"/>
                    </a:lnTo>
                    <a:lnTo>
                      <a:pt x="888" y="278"/>
                    </a:lnTo>
                    <a:lnTo>
                      <a:pt x="822" y="238"/>
                    </a:lnTo>
                    <a:lnTo>
                      <a:pt x="756" y="200"/>
                    </a:lnTo>
                    <a:lnTo>
                      <a:pt x="688" y="164"/>
                    </a:lnTo>
                    <a:lnTo>
                      <a:pt x="616" y="132"/>
                    </a:lnTo>
                    <a:lnTo>
                      <a:pt x="544" y="104"/>
                    </a:lnTo>
                    <a:lnTo>
                      <a:pt x="472" y="78"/>
                    </a:lnTo>
                    <a:lnTo>
                      <a:pt x="396" y="56"/>
                    </a:lnTo>
                    <a:lnTo>
                      <a:pt x="320" y="38"/>
                    </a:lnTo>
                    <a:lnTo>
                      <a:pt x="242" y="22"/>
                    </a:lnTo>
                    <a:lnTo>
                      <a:pt x="162" y="12"/>
                    </a:lnTo>
                    <a:lnTo>
                      <a:pt x="82" y="4"/>
                    </a:lnTo>
                    <a:lnTo>
                      <a:pt x="0" y="0"/>
                    </a:lnTo>
                    <a:lnTo>
                      <a:pt x="66" y="310"/>
                    </a:lnTo>
                    <a:lnTo>
                      <a:pt x="10" y="574"/>
                    </a:lnTo>
                    <a:lnTo>
                      <a:pt x="10" y="574"/>
                    </a:lnTo>
                    <a:lnTo>
                      <a:pt x="64" y="578"/>
                    </a:lnTo>
                    <a:lnTo>
                      <a:pt x="114" y="584"/>
                    </a:lnTo>
                    <a:lnTo>
                      <a:pt x="166" y="592"/>
                    </a:lnTo>
                    <a:lnTo>
                      <a:pt x="216" y="602"/>
                    </a:lnTo>
                    <a:lnTo>
                      <a:pt x="266" y="614"/>
                    </a:lnTo>
                    <a:lnTo>
                      <a:pt x="314" y="628"/>
                    </a:lnTo>
                    <a:lnTo>
                      <a:pt x="362" y="646"/>
                    </a:lnTo>
                    <a:lnTo>
                      <a:pt x="408" y="664"/>
                    </a:lnTo>
                    <a:lnTo>
                      <a:pt x="452" y="684"/>
                    </a:lnTo>
                    <a:lnTo>
                      <a:pt x="498" y="707"/>
                    </a:lnTo>
                    <a:lnTo>
                      <a:pt x="540" y="731"/>
                    </a:lnTo>
                    <a:lnTo>
                      <a:pt x="582" y="757"/>
                    </a:lnTo>
                    <a:lnTo>
                      <a:pt x="622" y="785"/>
                    </a:lnTo>
                    <a:lnTo>
                      <a:pt x="662" y="815"/>
                    </a:lnTo>
                    <a:lnTo>
                      <a:pt x="700" y="847"/>
                    </a:lnTo>
                    <a:lnTo>
                      <a:pt x="736" y="881"/>
                    </a:lnTo>
                    <a:lnTo>
                      <a:pt x="770" y="915"/>
                    </a:lnTo>
                    <a:lnTo>
                      <a:pt x="804" y="953"/>
                    </a:lnTo>
                    <a:lnTo>
                      <a:pt x="834" y="991"/>
                    </a:lnTo>
                    <a:lnTo>
                      <a:pt x="864" y="1029"/>
                    </a:lnTo>
                    <a:lnTo>
                      <a:pt x="892" y="1071"/>
                    </a:lnTo>
                    <a:lnTo>
                      <a:pt x="919" y="1113"/>
                    </a:lnTo>
                    <a:lnTo>
                      <a:pt x="945" y="1155"/>
                    </a:lnTo>
                    <a:lnTo>
                      <a:pt x="967" y="1199"/>
                    </a:lnTo>
                    <a:lnTo>
                      <a:pt x="987" y="1245"/>
                    </a:lnTo>
                    <a:lnTo>
                      <a:pt x="1005" y="1291"/>
                    </a:lnTo>
                    <a:lnTo>
                      <a:pt x="1023" y="1339"/>
                    </a:lnTo>
                    <a:lnTo>
                      <a:pt x="1037" y="1387"/>
                    </a:lnTo>
                    <a:lnTo>
                      <a:pt x="1049" y="1437"/>
                    </a:lnTo>
                    <a:lnTo>
                      <a:pt x="1059" y="1487"/>
                    </a:lnTo>
                    <a:lnTo>
                      <a:pt x="1067" y="1539"/>
                    </a:lnTo>
                    <a:lnTo>
                      <a:pt x="1071" y="1591"/>
                    </a:lnTo>
                    <a:lnTo>
                      <a:pt x="1333" y="1643"/>
                    </a:lnTo>
                    <a:lnTo>
                      <a:pt x="1635" y="1573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" name="Freeform 15"/>
              <p:cNvSpPr>
                <a:spLocks/>
              </p:cNvSpPr>
              <p:nvPr/>
            </p:nvSpPr>
            <p:spPr bwMode="auto">
              <a:xfrm>
                <a:off x="8361363" y="2309813"/>
                <a:ext cx="720725" cy="720725"/>
              </a:xfrm>
              <a:custGeom>
                <a:avLst/>
                <a:gdLst>
                  <a:gd name="T0" fmla="*/ 222 w 454"/>
                  <a:gd name="T1" fmla="*/ 0 h 454"/>
                  <a:gd name="T2" fmla="*/ 176 w 454"/>
                  <a:gd name="T3" fmla="*/ 6 h 454"/>
                  <a:gd name="T4" fmla="*/ 134 w 454"/>
                  <a:gd name="T5" fmla="*/ 20 h 454"/>
                  <a:gd name="T6" fmla="*/ 96 w 454"/>
                  <a:gd name="T7" fmla="*/ 42 h 454"/>
                  <a:gd name="T8" fmla="*/ 64 w 454"/>
                  <a:gd name="T9" fmla="*/ 70 h 454"/>
                  <a:gd name="T10" fmla="*/ 36 w 454"/>
                  <a:gd name="T11" fmla="*/ 104 h 454"/>
                  <a:gd name="T12" fmla="*/ 16 w 454"/>
                  <a:gd name="T13" fmla="*/ 144 h 454"/>
                  <a:gd name="T14" fmla="*/ 4 w 454"/>
                  <a:gd name="T15" fmla="*/ 186 h 454"/>
                  <a:gd name="T16" fmla="*/ 0 w 454"/>
                  <a:gd name="T17" fmla="*/ 232 h 454"/>
                  <a:gd name="T18" fmla="*/ 2 w 454"/>
                  <a:gd name="T19" fmla="*/ 256 h 454"/>
                  <a:gd name="T20" fmla="*/ 12 w 454"/>
                  <a:gd name="T21" fmla="*/ 300 h 454"/>
                  <a:gd name="T22" fmla="*/ 30 w 454"/>
                  <a:gd name="T23" fmla="*/ 340 h 454"/>
                  <a:gd name="T24" fmla="*/ 56 w 454"/>
                  <a:gd name="T25" fmla="*/ 376 h 454"/>
                  <a:gd name="T26" fmla="*/ 88 w 454"/>
                  <a:gd name="T27" fmla="*/ 406 h 454"/>
                  <a:gd name="T28" fmla="*/ 124 w 454"/>
                  <a:gd name="T29" fmla="*/ 428 h 454"/>
                  <a:gd name="T30" fmla="*/ 164 w 454"/>
                  <a:gd name="T31" fmla="*/ 446 h 454"/>
                  <a:gd name="T32" fmla="*/ 210 w 454"/>
                  <a:gd name="T33" fmla="*/ 454 h 454"/>
                  <a:gd name="T34" fmla="*/ 232 w 454"/>
                  <a:gd name="T35" fmla="*/ 454 h 454"/>
                  <a:gd name="T36" fmla="*/ 278 w 454"/>
                  <a:gd name="T37" fmla="*/ 448 h 454"/>
                  <a:gd name="T38" fmla="*/ 320 w 454"/>
                  <a:gd name="T39" fmla="*/ 434 h 454"/>
                  <a:gd name="T40" fmla="*/ 358 w 454"/>
                  <a:gd name="T41" fmla="*/ 412 h 454"/>
                  <a:gd name="T42" fmla="*/ 392 w 454"/>
                  <a:gd name="T43" fmla="*/ 384 h 454"/>
                  <a:gd name="T44" fmla="*/ 418 w 454"/>
                  <a:gd name="T45" fmla="*/ 350 h 454"/>
                  <a:gd name="T46" fmla="*/ 438 w 454"/>
                  <a:gd name="T47" fmla="*/ 310 h 454"/>
                  <a:gd name="T48" fmla="*/ 450 w 454"/>
                  <a:gd name="T49" fmla="*/ 268 h 454"/>
                  <a:gd name="T50" fmla="*/ 454 w 454"/>
                  <a:gd name="T51" fmla="*/ 222 h 454"/>
                  <a:gd name="T52" fmla="*/ 452 w 454"/>
                  <a:gd name="T53" fmla="*/ 198 h 454"/>
                  <a:gd name="T54" fmla="*/ 442 w 454"/>
                  <a:gd name="T55" fmla="*/ 154 h 454"/>
                  <a:gd name="T56" fmla="*/ 424 w 454"/>
                  <a:gd name="T57" fmla="*/ 114 h 454"/>
                  <a:gd name="T58" fmla="*/ 400 w 454"/>
                  <a:gd name="T59" fmla="*/ 78 h 454"/>
                  <a:gd name="T60" fmla="*/ 368 w 454"/>
                  <a:gd name="T61" fmla="*/ 48 h 454"/>
                  <a:gd name="T62" fmla="*/ 332 w 454"/>
                  <a:gd name="T63" fmla="*/ 24 h 454"/>
                  <a:gd name="T64" fmla="*/ 290 w 454"/>
                  <a:gd name="T65" fmla="*/ 8 h 454"/>
                  <a:gd name="T66" fmla="*/ 246 w 454"/>
                  <a:gd name="T67" fmla="*/ 0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54" h="454">
                    <a:moveTo>
                      <a:pt x="222" y="0"/>
                    </a:moveTo>
                    <a:lnTo>
                      <a:pt x="222" y="0"/>
                    </a:lnTo>
                    <a:lnTo>
                      <a:pt x="200" y="2"/>
                    </a:lnTo>
                    <a:lnTo>
                      <a:pt x="176" y="6"/>
                    </a:lnTo>
                    <a:lnTo>
                      <a:pt x="156" y="12"/>
                    </a:lnTo>
                    <a:lnTo>
                      <a:pt x="134" y="20"/>
                    </a:lnTo>
                    <a:lnTo>
                      <a:pt x="114" y="30"/>
                    </a:lnTo>
                    <a:lnTo>
                      <a:pt x="96" y="42"/>
                    </a:lnTo>
                    <a:lnTo>
                      <a:pt x="80" y="56"/>
                    </a:lnTo>
                    <a:lnTo>
                      <a:pt x="64" y="70"/>
                    </a:lnTo>
                    <a:lnTo>
                      <a:pt x="50" y="86"/>
                    </a:lnTo>
                    <a:lnTo>
                      <a:pt x="36" y="104"/>
                    </a:lnTo>
                    <a:lnTo>
                      <a:pt x="26" y="124"/>
                    </a:lnTo>
                    <a:lnTo>
                      <a:pt x="16" y="144"/>
                    </a:lnTo>
                    <a:lnTo>
                      <a:pt x="10" y="164"/>
                    </a:lnTo>
                    <a:lnTo>
                      <a:pt x="4" y="186"/>
                    </a:lnTo>
                    <a:lnTo>
                      <a:pt x="2" y="208"/>
                    </a:lnTo>
                    <a:lnTo>
                      <a:pt x="0" y="232"/>
                    </a:lnTo>
                    <a:lnTo>
                      <a:pt x="0" y="232"/>
                    </a:lnTo>
                    <a:lnTo>
                      <a:pt x="2" y="256"/>
                    </a:lnTo>
                    <a:lnTo>
                      <a:pt x="6" y="278"/>
                    </a:lnTo>
                    <a:lnTo>
                      <a:pt x="12" y="300"/>
                    </a:lnTo>
                    <a:lnTo>
                      <a:pt x="20" y="320"/>
                    </a:lnTo>
                    <a:lnTo>
                      <a:pt x="30" y="340"/>
                    </a:lnTo>
                    <a:lnTo>
                      <a:pt x="42" y="358"/>
                    </a:lnTo>
                    <a:lnTo>
                      <a:pt x="56" y="376"/>
                    </a:lnTo>
                    <a:lnTo>
                      <a:pt x="70" y="390"/>
                    </a:lnTo>
                    <a:lnTo>
                      <a:pt x="88" y="406"/>
                    </a:lnTo>
                    <a:lnTo>
                      <a:pt x="104" y="418"/>
                    </a:lnTo>
                    <a:lnTo>
                      <a:pt x="124" y="428"/>
                    </a:lnTo>
                    <a:lnTo>
                      <a:pt x="144" y="438"/>
                    </a:lnTo>
                    <a:lnTo>
                      <a:pt x="164" y="446"/>
                    </a:lnTo>
                    <a:lnTo>
                      <a:pt x="186" y="450"/>
                    </a:lnTo>
                    <a:lnTo>
                      <a:pt x="210" y="454"/>
                    </a:lnTo>
                    <a:lnTo>
                      <a:pt x="232" y="454"/>
                    </a:lnTo>
                    <a:lnTo>
                      <a:pt x="232" y="454"/>
                    </a:lnTo>
                    <a:lnTo>
                      <a:pt x="256" y="452"/>
                    </a:lnTo>
                    <a:lnTo>
                      <a:pt x="278" y="448"/>
                    </a:lnTo>
                    <a:lnTo>
                      <a:pt x="300" y="442"/>
                    </a:lnTo>
                    <a:lnTo>
                      <a:pt x="320" y="434"/>
                    </a:lnTo>
                    <a:lnTo>
                      <a:pt x="340" y="424"/>
                    </a:lnTo>
                    <a:lnTo>
                      <a:pt x="358" y="412"/>
                    </a:lnTo>
                    <a:lnTo>
                      <a:pt x="376" y="398"/>
                    </a:lnTo>
                    <a:lnTo>
                      <a:pt x="392" y="384"/>
                    </a:lnTo>
                    <a:lnTo>
                      <a:pt x="406" y="368"/>
                    </a:lnTo>
                    <a:lnTo>
                      <a:pt x="418" y="350"/>
                    </a:lnTo>
                    <a:lnTo>
                      <a:pt x="430" y="330"/>
                    </a:lnTo>
                    <a:lnTo>
                      <a:pt x="438" y="310"/>
                    </a:lnTo>
                    <a:lnTo>
                      <a:pt x="446" y="290"/>
                    </a:lnTo>
                    <a:lnTo>
                      <a:pt x="450" y="268"/>
                    </a:lnTo>
                    <a:lnTo>
                      <a:pt x="454" y="244"/>
                    </a:lnTo>
                    <a:lnTo>
                      <a:pt x="454" y="222"/>
                    </a:lnTo>
                    <a:lnTo>
                      <a:pt x="454" y="222"/>
                    </a:lnTo>
                    <a:lnTo>
                      <a:pt x="452" y="198"/>
                    </a:lnTo>
                    <a:lnTo>
                      <a:pt x="448" y="176"/>
                    </a:lnTo>
                    <a:lnTo>
                      <a:pt x="442" y="154"/>
                    </a:lnTo>
                    <a:lnTo>
                      <a:pt x="434" y="134"/>
                    </a:lnTo>
                    <a:lnTo>
                      <a:pt x="424" y="114"/>
                    </a:lnTo>
                    <a:lnTo>
                      <a:pt x="412" y="96"/>
                    </a:lnTo>
                    <a:lnTo>
                      <a:pt x="400" y="78"/>
                    </a:lnTo>
                    <a:lnTo>
                      <a:pt x="384" y="62"/>
                    </a:lnTo>
                    <a:lnTo>
                      <a:pt x="368" y="48"/>
                    </a:lnTo>
                    <a:lnTo>
                      <a:pt x="350" y="36"/>
                    </a:lnTo>
                    <a:lnTo>
                      <a:pt x="332" y="24"/>
                    </a:lnTo>
                    <a:lnTo>
                      <a:pt x="312" y="16"/>
                    </a:lnTo>
                    <a:lnTo>
                      <a:pt x="290" y="8"/>
                    </a:lnTo>
                    <a:lnTo>
                      <a:pt x="268" y="4"/>
                    </a:lnTo>
                    <a:lnTo>
                      <a:pt x="246" y="0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6248401" y="3503613"/>
              <a:ext cx="2554288" cy="2986087"/>
              <a:chOff x="6248401" y="3503613"/>
              <a:chExt cx="2554288" cy="2986087"/>
            </a:xfrm>
          </p:grpSpPr>
          <p:sp>
            <p:nvSpPr>
              <p:cNvPr id="12" name="Freeform 8"/>
              <p:cNvSpPr>
                <a:spLocks/>
              </p:cNvSpPr>
              <p:nvPr/>
            </p:nvSpPr>
            <p:spPr bwMode="auto">
              <a:xfrm>
                <a:off x="6248401" y="3503613"/>
                <a:ext cx="2554288" cy="2601913"/>
              </a:xfrm>
              <a:custGeom>
                <a:avLst/>
                <a:gdLst>
                  <a:gd name="T0" fmla="*/ 1305 w 1609"/>
                  <a:gd name="T1" fmla="*/ 64 h 1639"/>
                  <a:gd name="T2" fmla="*/ 1045 w 1609"/>
                  <a:gd name="T3" fmla="*/ 12 h 1639"/>
                  <a:gd name="T4" fmla="*/ 1037 w 1609"/>
                  <a:gd name="T5" fmla="*/ 114 h 1639"/>
                  <a:gd name="T6" fmla="*/ 1021 w 1609"/>
                  <a:gd name="T7" fmla="*/ 214 h 1639"/>
                  <a:gd name="T8" fmla="*/ 995 w 1609"/>
                  <a:gd name="T9" fmla="*/ 310 h 1639"/>
                  <a:gd name="T10" fmla="*/ 959 w 1609"/>
                  <a:gd name="T11" fmla="*/ 402 h 1639"/>
                  <a:gd name="T12" fmla="*/ 917 w 1609"/>
                  <a:gd name="T13" fmla="*/ 490 h 1639"/>
                  <a:gd name="T14" fmla="*/ 868 w 1609"/>
                  <a:gd name="T15" fmla="*/ 574 h 1639"/>
                  <a:gd name="T16" fmla="*/ 810 w 1609"/>
                  <a:gd name="T17" fmla="*/ 652 h 1639"/>
                  <a:gd name="T18" fmla="*/ 748 w 1609"/>
                  <a:gd name="T19" fmla="*/ 726 h 1639"/>
                  <a:gd name="T20" fmla="*/ 678 w 1609"/>
                  <a:gd name="T21" fmla="*/ 794 h 1639"/>
                  <a:gd name="T22" fmla="*/ 604 w 1609"/>
                  <a:gd name="T23" fmla="*/ 856 h 1639"/>
                  <a:gd name="T24" fmla="*/ 524 w 1609"/>
                  <a:gd name="T25" fmla="*/ 910 h 1639"/>
                  <a:gd name="T26" fmla="*/ 438 w 1609"/>
                  <a:gd name="T27" fmla="*/ 957 h 1639"/>
                  <a:gd name="T28" fmla="*/ 348 w 1609"/>
                  <a:gd name="T29" fmla="*/ 997 h 1639"/>
                  <a:gd name="T30" fmla="*/ 254 w 1609"/>
                  <a:gd name="T31" fmla="*/ 1029 h 1639"/>
                  <a:gd name="T32" fmla="*/ 158 w 1609"/>
                  <a:gd name="T33" fmla="*/ 1053 h 1639"/>
                  <a:gd name="T34" fmla="*/ 58 w 1609"/>
                  <a:gd name="T35" fmla="*/ 1067 h 1639"/>
                  <a:gd name="T36" fmla="*/ 68 w 1609"/>
                  <a:gd name="T37" fmla="*/ 1639 h 1639"/>
                  <a:gd name="T38" fmla="*/ 148 w 1609"/>
                  <a:gd name="T39" fmla="*/ 1631 h 1639"/>
                  <a:gd name="T40" fmla="*/ 302 w 1609"/>
                  <a:gd name="T41" fmla="*/ 1603 h 1639"/>
                  <a:gd name="T42" fmla="*/ 452 w 1609"/>
                  <a:gd name="T43" fmla="*/ 1561 h 1639"/>
                  <a:gd name="T44" fmla="*/ 596 w 1609"/>
                  <a:gd name="T45" fmla="*/ 1507 h 1639"/>
                  <a:gd name="T46" fmla="*/ 734 w 1609"/>
                  <a:gd name="T47" fmla="*/ 1441 h 1639"/>
                  <a:gd name="T48" fmla="*/ 864 w 1609"/>
                  <a:gd name="T49" fmla="*/ 1363 h 1639"/>
                  <a:gd name="T50" fmla="*/ 987 w 1609"/>
                  <a:gd name="T51" fmla="*/ 1273 h 1639"/>
                  <a:gd name="T52" fmla="*/ 1101 w 1609"/>
                  <a:gd name="T53" fmla="*/ 1173 h 1639"/>
                  <a:gd name="T54" fmla="*/ 1203 w 1609"/>
                  <a:gd name="T55" fmla="*/ 1063 h 1639"/>
                  <a:gd name="T56" fmla="*/ 1297 w 1609"/>
                  <a:gd name="T57" fmla="*/ 943 h 1639"/>
                  <a:gd name="T58" fmla="*/ 1379 w 1609"/>
                  <a:gd name="T59" fmla="*/ 818 h 1639"/>
                  <a:gd name="T60" fmla="*/ 1451 w 1609"/>
                  <a:gd name="T61" fmla="*/ 682 h 1639"/>
                  <a:gd name="T62" fmla="*/ 1509 w 1609"/>
                  <a:gd name="T63" fmla="*/ 540 h 1639"/>
                  <a:gd name="T64" fmla="*/ 1555 w 1609"/>
                  <a:gd name="T65" fmla="*/ 392 h 1639"/>
                  <a:gd name="T66" fmla="*/ 1589 w 1609"/>
                  <a:gd name="T67" fmla="*/ 240 h 1639"/>
                  <a:gd name="T68" fmla="*/ 1605 w 1609"/>
                  <a:gd name="T69" fmla="*/ 80 h 1639"/>
                  <a:gd name="T70" fmla="*/ 1609 w 1609"/>
                  <a:gd name="T71" fmla="*/ 0 h 1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609" h="1639">
                    <a:moveTo>
                      <a:pt x="1609" y="0"/>
                    </a:moveTo>
                    <a:lnTo>
                      <a:pt x="1305" y="64"/>
                    </a:lnTo>
                    <a:lnTo>
                      <a:pt x="1045" y="12"/>
                    </a:lnTo>
                    <a:lnTo>
                      <a:pt x="1045" y="12"/>
                    </a:lnTo>
                    <a:lnTo>
                      <a:pt x="1043" y="62"/>
                    </a:lnTo>
                    <a:lnTo>
                      <a:pt x="1037" y="114"/>
                    </a:lnTo>
                    <a:lnTo>
                      <a:pt x="1031" y="164"/>
                    </a:lnTo>
                    <a:lnTo>
                      <a:pt x="1021" y="214"/>
                    </a:lnTo>
                    <a:lnTo>
                      <a:pt x="1009" y="262"/>
                    </a:lnTo>
                    <a:lnTo>
                      <a:pt x="995" y="310"/>
                    </a:lnTo>
                    <a:lnTo>
                      <a:pt x="977" y="356"/>
                    </a:lnTo>
                    <a:lnTo>
                      <a:pt x="959" y="402"/>
                    </a:lnTo>
                    <a:lnTo>
                      <a:pt x="939" y="446"/>
                    </a:lnTo>
                    <a:lnTo>
                      <a:pt x="917" y="490"/>
                    </a:lnTo>
                    <a:lnTo>
                      <a:pt x="893" y="532"/>
                    </a:lnTo>
                    <a:lnTo>
                      <a:pt x="868" y="574"/>
                    </a:lnTo>
                    <a:lnTo>
                      <a:pt x="840" y="614"/>
                    </a:lnTo>
                    <a:lnTo>
                      <a:pt x="810" y="652"/>
                    </a:lnTo>
                    <a:lnTo>
                      <a:pt x="780" y="690"/>
                    </a:lnTo>
                    <a:lnTo>
                      <a:pt x="748" y="726"/>
                    </a:lnTo>
                    <a:lnTo>
                      <a:pt x="714" y="760"/>
                    </a:lnTo>
                    <a:lnTo>
                      <a:pt x="678" y="794"/>
                    </a:lnTo>
                    <a:lnTo>
                      <a:pt x="642" y="826"/>
                    </a:lnTo>
                    <a:lnTo>
                      <a:pt x="604" y="856"/>
                    </a:lnTo>
                    <a:lnTo>
                      <a:pt x="564" y="884"/>
                    </a:lnTo>
                    <a:lnTo>
                      <a:pt x="524" y="910"/>
                    </a:lnTo>
                    <a:lnTo>
                      <a:pt x="482" y="933"/>
                    </a:lnTo>
                    <a:lnTo>
                      <a:pt x="438" y="957"/>
                    </a:lnTo>
                    <a:lnTo>
                      <a:pt x="394" y="977"/>
                    </a:lnTo>
                    <a:lnTo>
                      <a:pt x="348" y="997"/>
                    </a:lnTo>
                    <a:lnTo>
                      <a:pt x="302" y="1015"/>
                    </a:lnTo>
                    <a:lnTo>
                      <a:pt x="254" y="1029"/>
                    </a:lnTo>
                    <a:lnTo>
                      <a:pt x="206" y="1043"/>
                    </a:lnTo>
                    <a:lnTo>
                      <a:pt x="158" y="1053"/>
                    </a:lnTo>
                    <a:lnTo>
                      <a:pt x="108" y="1061"/>
                    </a:lnTo>
                    <a:lnTo>
                      <a:pt x="58" y="1067"/>
                    </a:lnTo>
                    <a:lnTo>
                      <a:pt x="0" y="1347"/>
                    </a:lnTo>
                    <a:lnTo>
                      <a:pt x="68" y="1639"/>
                    </a:lnTo>
                    <a:lnTo>
                      <a:pt x="68" y="1639"/>
                    </a:lnTo>
                    <a:lnTo>
                      <a:pt x="148" y="1631"/>
                    </a:lnTo>
                    <a:lnTo>
                      <a:pt x="226" y="1619"/>
                    </a:lnTo>
                    <a:lnTo>
                      <a:pt x="302" y="1603"/>
                    </a:lnTo>
                    <a:lnTo>
                      <a:pt x="378" y="1585"/>
                    </a:lnTo>
                    <a:lnTo>
                      <a:pt x="452" y="1561"/>
                    </a:lnTo>
                    <a:lnTo>
                      <a:pt x="526" y="1537"/>
                    </a:lnTo>
                    <a:lnTo>
                      <a:pt x="596" y="1507"/>
                    </a:lnTo>
                    <a:lnTo>
                      <a:pt x="666" y="1475"/>
                    </a:lnTo>
                    <a:lnTo>
                      <a:pt x="734" y="1441"/>
                    </a:lnTo>
                    <a:lnTo>
                      <a:pt x="800" y="1403"/>
                    </a:lnTo>
                    <a:lnTo>
                      <a:pt x="864" y="1363"/>
                    </a:lnTo>
                    <a:lnTo>
                      <a:pt x="927" y="1319"/>
                    </a:lnTo>
                    <a:lnTo>
                      <a:pt x="987" y="1273"/>
                    </a:lnTo>
                    <a:lnTo>
                      <a:pt x="1045" y="1223"/>
                    </a:lnTo>
                    <a:lnTo>
                      <a:pt x="1101" y="1173"/>
                    </a:lnTo>
                    <a:lnTo>
                      <a:pt x="1153" y="1119"/>
                    </a:lnTo>
                    <a:lnTo>
                      <a:pt x="1203" y="1063"/>
                    </a:lnTo>
                    <a:lnTo>
                      <a:pt x="1251" y="1003"/>
                    </a:lnTo>
                    <a:lnTo>
                      <a:pt x="1297" y="943"/>
                    </a:lnTo>
                    <a:lnTo>
                      <a:pt x="1341" y="882"/>
                    </a:lnTo>
                    <a:lnTo>
                      <a:pt x="1379" y="818"/>
                    </a:lnTo>
                    <a:lnTo>
                      <a:pt x="1417" y="750"/>
                    </a:lnTo>
                    <a:lnTo>
                      <a:pt x="1451" y="682"/>
                    </a:lnTo>
                    <a:lnTo>
                      <a:pt x="1483" y="612"/>
                    </a:lnTo>
                    <a:lnTo>
                      <a:pt x="1509" y="540"/>
                    </a:lnTo>
                    <a:lnTo>
                      <a:pt x="1535" y="468"/>
                    </a:lnTo>
                    <a:lnTo>
                      <a:pt x="1555" y="392"/>
                    </a:lnTo>
                    <a:lnTo>
                      <a:pt x="1573" y="316"/>
                    </a:lnTo>
                    <a:lnTo>
                      <a:pt x="1589" y="240"/>
                    </a:lnTo>
                    <a:lnTo>
                      <a:pt x="1599" y="160"/>
                    </a:lnTo>
                    <a:lnTo>
                      <a:pt x="1605" y="80"/>
                    </a:lnTo>
                    <a:lnTo>
                      <a:pt x="1609" y="0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" name="Freeform 17"/>
              <p:cNvSpPr>
                <a:spLocks/>
              </p:cNvSpPr>
              <p:nvPr/>
            </p:nvSpPr>
            <p:spPr bwMode="auto">
              <a:xfrm>
                <a:off x="6511926" y="5502275"/>
                <a:ext cx="987425" cy="987425"/>
              </a:xfrm>
              <a:custGeom>
                <a:avLst/>
                <a:gdLst>
                  <a:gd name="T0" fmla="*/ 304 w 622"/>
                  <a:gd name="T1" fmla="*/ 0 h 622"/>
                  <a:gd name="T2" fmla="*/ 242 w 622"/>
                  <a:gd name="T3" fmla="*/ 8 h 622"/>
                  <a:gd name="T4" fmla="*/ 184 w 622"/>
                  <a:gd name="T5" fmla="*/ 26 h 622"/>
                  <a:gd name="T6" fmla="*/ 132 w 622"/>
                  <a:gd name="T7" fmla="*/ 56 h 622"/>
                  <a:gd name="T8" fmla="*/ 86 w 622"/>
                  <a:gd name="T9" fmla="*/ 96 h 622"/>
                  <a:gd name="T10" fmla="*/ 50 w 622"/>
                  <a:gd name="T11" fmla="*/ 142 h 622"/>
                  <a:gd name="T12" fmla="*/ 22 w 622"/>
                  <a:gd name="T13" fmla="*/ 196 h 622"/>
                  <a:gd name="T14" fmla="*/ 6 w 622"/>
                  <a:gd name="T15" fmla="*/ 254 h 622"/>
                  <a:gd name="T16" fmla="*/ 0 w 622"/>
                  <a:gd name="T17" fmla="*/ 318 h 622"/>
                  <a:gd name="T18" fmla="*/ 2 w 622"/>
                  <a:gd name="T19" fmla="*/ 350 h 622"/>
                  <a:gd name="T20" fmla="*/ 16 w 622"/>
                  <a:gd name="T21" fmla="*/ 410 h 622"/>
                  <a:gd name="T22" fmla="*/ 42 w 622"/>
                  <a:gd name="T23" fmla="*/ 466 h 622"/>
                  <a:gd name="T24" fmla="*/ 76 w 622"/>
                  <a:gd name="T25" fmla="*/ 514 h 622"/>
                  <a:gd name="T26" fmla="*/ 120 w 622"/>
                  <a:gd name="T27" fmla="*/ 556 h 622"/>
                  <a:gd name="T28" fmla="*/ 170 w 622"/>
                  <a:gd name="T29" fmla="*/ 588 h 622"/>
                  <a:gd name="T30" fmla="*/ 226 w 622"/>
                  <a:gd name="T31" fmla="*/ 610 h 622"/>
                  <a:gd name="T32" fmla="*/ 286 w 622"/>
                  <a:gd name="T33" fmla="*/ 622 h 622"/>
                  <a:gd name="T34" fmla="*/ 318 w 622"/>
                  <a:gd name="T35" fmla="*/ 622 h 622"/>
                  <a:gd name="T36" fmla="*/ 382 w 622"/>
                  <a:gd name="T37" fmla="*/ 614 h 622"/>
                  <a:gd name="T38" fmla="*/ 440 w 622"/>
                  <a:gd name="T39" fmla="*/ 594 h 622"/>
                  <a:gd name="T40" fmla="*/ 492 w 622"/>
                  <a:gd name="T41" fmla="*/ 564 h 622"/>
                  <a:gd name="T42" fmla="*/ 536 w 622"/>
                  <a:gd name="T43" fmla="*/ 526 h 622"/>
                  <a:gd name="T44" fmla="*/ 574 w 622"/>
                  <a:gd name="T45" fmla="*/ 480 h 622"/>
                  <a:gd name="T46" fmla="*/ 602 w 622"/>
                  <a:gd name="T47" fmla="*/ 426 h 622"/>
                  <a:gd name="T48" fmla="*/ 618 w 622"/>
                  <a:gd name="T49" fmla="*/ 366 h 622"/>
                  <a:gd name="T50" fmla="*/ 622 w 622"/>
                  <a:gd name="T51" fmla="*/ 304 h 622"/>
                  <a:gd name="T52" fmla="*/ 620 w 622"/>
                  <a:gd name="T53" fmla="*/ 272 h 622"/>
                  <a:gd name="T54" fmla="*/ 606 w 622"/>
                  <a:gd name="T55" fmla="*/ 212 h 622"/>
                  <a:gd name="T56" fmla="*/ 582 w 622"/>
                  <a:gd name="T57" fmla="*/ 156 h 622"/>
                  <a:gd name="T58" fmla="*/ 548 w 622"/>
                  <a:gd name="T59" fmla="*/ 108 h 622"/>
                  <a:gd name="T60" fmla="*/ 504 w 622"/>
                  <a:gd name="T61" fmla="*/ 66 h 622"/>
                  <a:gd name="T62" fmla="*/ 454 w 622"/>
                  <a:gd name="T63" fmla="*/ 34 h 622"/>
                  <a:gd name="T64" fmla="*/ 398 w 622"/>
                  <a:gd name="T65" fmla="*/ 12 h 622"/>
                  <a:gd name="T66" fmla="*/ 336 w 622"/>
                  <a:gd name="T67" fmla="*/ 0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22" h="622">
                    <a:moveTo>
                      <a:pt x="304" y="0"/>
                    </a:moveTo>
                    <a:lnTo>
                      <a:pt x="304" y="0"/>
                    </a:lnTo>
                    <a:lnTo>
                      <a:pt x="272" y="2"/>
                    </a:lnTo>
                    <a:lnTo>
                      <a:pt x="242" y="8"/>
                    </a:lnTo>
                    <a:lnTo>
                      <a:pt x="212" y="16"/>
                    </a:lnTo>
                    <a:lnTo>
                      <a:pt x="184" y="26"/>
                    </a:lnTo>
                    <a:lnTo>
                      <a:pt x="158" y="40"/>
                    </a:lnTo>
                    <a:lnTo>
                      <a:pt x="132" y="56"/>
                    </a:lnTo>
                    <a:lnTo>
                      <a:pt x="108" y="76"/>
                    </a:lnTo>
                    <a:lnTo>
                      <a:pt x="86" y="96"/>
                    </a:lnTo>
                    <a:lnTo>
                      <a:pt x="68" y="118"/>
                    </a:lnTo>
                    <a:lnTo>
                      <a:pt x="50" y="142"/>
                    </a:lnTo>
                    <a:lnTo>
                      <a:pt x="34" y="168"/>
                    </a:lnTo>
                    <a:lnTo>
                      <a:pt x="22" y="196"/>
                    </a:lnTo>
                    <a:lnTo>
                      <a:pt x="12" y="224"/>
                    </a:lnTo>
                    <a:lnTo>
                      <a:pt x="6" y="254"/>
                    </a:lnTo>
                    <a:lnTo>
                      <a:pt x="2" y="286"/>
                    </a:lnTo>
                    <a:lnTo>
                      <a:pt x="0" y="318"/>
                    </a:lnTo>
                    <a:lnTo>
                      <a:pt x="0" y="318"/>
                    </a:lnTo>
                    <a:lnTo>
                      <a:pt x="2" y="350"/>
                    </a:lnTo>
                    <a:lnTo>
                      <a:pt x="8" y="380"/>
                    </a:lnTo>
                    <a:lnTo>
                      <a:pt x="16" y="410"/>
                    </a:lnTo>
                    <a:lnTo>
                      <a:pt x="28" y="438"/>
                    </a:lnTo>
                    <a:lnTo>
                      <a:pt x="42" y="466"/>
                    </a:lnTo>
                    <a:lnTo>
                      <a:pt x="58" y="490"/>
                    </a:lnTo>
                    <a:lnTo>
                      <a:pt x="76" y="514"/>
                    </a:lnTo>
                    <a:lnTo>
                      <a:pt x="96" y="536"/>
                    </a:lnTo>
                    <a:lnTo>
                      <a:pt x="120" y="556"/>
                    </a:lnTo>
                    <a:lnTo>
                      <a:pt x="144" y="572"/>
                    </a:lnTo>
                    <a:lnTo>
                      <a:pt x="170" y="588"/>
                    </a:lnTo>
                    <a:lnTo>
                      <a:pt x="198" y="600"/>
                    </a:lnTo>
                    <a:lnTo>
                      <a:pt x="226" y="610"/>
                    </a:lnTo>
                    <a:lnTo>
                      <a:pt x="256" y="618"/>
                    </a:lnTo>
                    <a:lnTo>
                      <a:pt x="286" y="622"/>
                    </a:lnTo>
                    <a:lnTo>
                      <a:pt x="318" y="622"/>
                    </a:lnTo>
                    <a:lnTo>
                      <a:pt x="318" y="622"/>
                    </a:lnTo>
                    <a:lnTo>
                      <a:pt x="350" y="620"/>
                    </a:lnTo>
                    <a:lnTo>
                      <a:pt x="382" y="614"/>
                    </a:lnTo>
                    <a:lnTo>
                      <a:pt x="410" y="606"/>
                    </a:lnTo>
                    <a:lnTo>
                      <a:pt x="440" y="594"/>
                    </a:lnTo>
                    <a:lnTo>
                      <a:pt x="466" y="582"/>
                    </a:lnTo>
                    <a:lnTo>
                      <a:pt x="492" y="564"/>
                    </a:lnTo>
                    <a:lnTo>
                      <a:pt x="516" y="546"/>
                    </a:lnTo>
                    <a:lnTo>
                      <a:pt x="536" y="526"/>
                    </a:lnTo>
                    <a:lnTo>
                      <a:pt x="556" y="504"/>
                    </a:lnTo>
                    <a:lnTo>
                      <a:pt x="574" y="480"/>
                    </a:lnTo>
                    <a:lnTo>
                      <a:pt x="588" y="454"/>
                    </a:lnTo>
                    <a:lnTo>
                      <a:pt x="602" y="426"/>
                    </a:lnTo>
                    <a:lnTo>
                      <a:pt x="610" y="396"/>
                    </a:lnTo>
                    <a:lnTo>
                      <a:pt x="618" y="366"/>
                    </a:lnTo>
                    <a:lnTo>
                      <a:pt x="622" y="336"/>
                    </a:lnTo>
                    <a:lnTo>
                      <a:pt x="622" y="304"/>
                    </a:lnTo>
                    <a:lnTo>
                      <a:pt x="622" y="304"/>
                    </a:lnTo>
                    <a:lnTo>
                      <a:pt x="620" y="272"/>
                    </a:lnTo>
                    <a:lnTo>
                      <a:pt x="616" y="242"/>
                    </a:lnTo>
                    <a:lnTo>
                      <a:pt x="606" y="212"/>
                    </a:lnTo>
                    <a:lnTo>
                      <a:pt x="596" y="184"/>
                    </a:lnTo>
                    <a:lnTo>
                      <a:pt x="582" y="156"/>
                    </a:lnTo>
                    <a:lnTo>
                      <a:pt x="566" y="132"/>
                    </a:lnTo>
                    <a:lnTo>
                      <a:pt x="548" y="108"/>
                    </a:lnTo>
                    <a:lnTo>
                      <a:pt x="526" y="86"/>
                    </a:lnTo>
                    <a:lnTo>
                      <a:pt x="504" y="66"/>
                    </a:lnTo>
                    <a:lnTo>
                      <a:pt x="480" y="48"/>
                    </a:lnTo>
                    <a:lnTo>
                      <a:pt x="454" y="34"/>
                    </a:lnTo>
                    <a:lnTo>
                      <a:pt x="426" y="22"/>
                    </a:lnTo>
                    <a:lnTo>
                      <a:pt x="398" y="12"/>
                    </a:lnTo>
                    <a:lnTo>
                      <a:pt x="368" y="4"/>
                    </a:lnTo>
                    <a:lnTo>
                      <a:pt x="336" y="0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Freeform 19"/>
              <p:cNvSpPr>
                <a:spLocks/>
              </p:cNvSpPr>
              <p:nvPr/>
            </p:nvSpPr>
            <p:spPr bwMode="auto">
              <a:xfrm>
                <a:off x="6645276" y="5635625"/>
                <a:ext cx="720725" cy="720725"/>
              </a:xfrm>
              <a:custGeom>
                <a:avLst/>
                <a:gdLst>
                  <a:gd name="T0" fmla="*/ 222 w 454"/>
                  <a:gd name="T1" fmla="*/ 0 h 454"/>
                  <a:gd name="T2" fmla="*/ 178 w 454"/>
                  <a:gd name="T3" fmla="*/ 6 h 454"/>
                  <a:gd name="T4" fmla="*/ 134 w 454"/>
                  <a:gd name="T5" fmla="*/ 20 h 454"/>
                  <a:gd name="T6" fmla="*/ 96 w 454"/>
                  <a:gd name="T7" fmla="*/ 42 h 454"/>
                  <a:gd name="T8" fmla="*/ 64 w 454"/>
                  <a:gd name="T9" fmla="*/ 70 h 454"/>
                  <a:gd name="T10" fmla="*/ 36 w 454"/>
                  <a:gd name="T11" fmla="*/ 104 h 454"/>
                  <a:gd name="T12" fmla="*/ 16 w 454"/>
                  <a:gd name="T13" fmla="*/ 144 h 454"/>
                  <a:gd name="T14" fmla="*/ 4 w 454"/>
                  <a:gd name="T15" fmla="*/ 186 h 454"/>
                  <a:gd name="T16" fmla="*/ 0 w 454"/>
                  <a:gd name="T17" fmla="*/ 232 h 454"/>
                  <a:gd name="T18" fmla="*/ 2 w 454"/>
                  <a:gd name="T19" fmla="*/ 256 h 454"/>
                  <a:gd name="T20" fmla="*/ 12 w 454"/>
                  <a:gd name="T21" fmla="*/ 300 h 454"/>
                  <a:gd name="T22" fmla="*/ 30 w 454"/>
                  <a:gd name="T23" fmla="*/ 340 h 454"/>
                  <a:gd name="T24" fmla="*/ 56 w 454"/>
                  <a:gd name="T25" fmla="*/ 376 h 454"/>
                  <a:gd name="T26" fmla="*/ 88 w 454"/>
                  <a:gd name="T27" fmla="*/ 406 h 454"/>
                  <a:gd name="T28" fmla="*/ 124 w 454"/>
                  <a:gd name="T29" fmla="*/ 428 h 454"/>
                  <a:gd name="T30" fmla="*/ 166 w 454"/>
                  <a:gd name="T31" fmla="*/ 446 h 454"/>
                  <a:gd name="T32" fmla="*/ 210 w 454"/>
                  <a:gd name="T33" fmla="*/ 454 h 454"/>
                  <a:gd name="T34" fmla="*/ 232 w 454"/>
                  <a:gd name="T35" fmla="*/ 454 h 454"/>
                  <a:gd name="T36" fmla="*/ 278 w 454"/>
                  <a:gd name="T37" fmla="*/ 448 h 454"/>
                  <a:gd name="T38" fmla="*/ 320 w 454"/>
                  <a:gd name="T39" fmla="*/ 434 h 454"/>
                  <a:gd name="T40" fmla="*/ 358 w 454"/>
                  <a:gd name="T41" fmla="*/ 412 h 454"/>
                  <a:gd name="T42" fmla="*/ 392 w 454"/>
                  <a:gd name="T43" fmla="*/ 384 h 454"/>
                  <a:gd name="T44" fmla="*/ 418 w 454"/>
                  <a:gd name="T45" fmla="*/ 350 h 454"/>
                  <a:gd name="T46" fmla="*/ 438 w 454"/>
                  <a:gd name="T47" fmla="*/ 310 h 454"/>
                  <a:gd name="T48" fmla="*/ 450 w 454"/>
                  <a:gd name="T49" fmla="*/ 268 h 454"/>
                  <a:gd name="T50" fmla="*/ 454 w 454"/>
                  <a:gd name="T51" fmla="*/ 222 h 454"/>
                  <a:gd name="T52" fmla="*/ 452 w 454"/>
                  <a:gd name="T53" fmla="*/ 198 h 454"/>
                  <a:gd name="T54" fmla="*/ 442 w 454"/>
                  <a:gd name="T55" fmla="*/ 154 h 454"/>
                  <a:gd name="T56" fmla="*/ 424 w 454"/>
                  <a:gd name="T57" fmla="*/ 114 h 454"/>
                  <a:gd name="T58" fmla="*/ 400 w 454"/>
                  <a:gd name="T59" fmla="*/ 78 h 454"/>
                  <a:gd name="T60" fmla="*/ 368 w 454"/>
                  <a:gd name="T61" fmla="*/ 48 h 454"/>
                  <a:gd name="T62" fmla="*/ 332 w 454"/>
                  <a:gd name="T63" fmla="*/ 24 h 454"/>
                  <a:gd name="T64" fmla="*/ 290 w 454"/>
                  <a:gd name="T65" fmla="*/ 8 h 454"/>
                  <a:gd name="T66" fmla="*/ 246 w 454"/>
                  <a:gd name="T67" fmla="*/ 0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54" h="454">
                    <a:moveTo>
                      <a:pt x="222" y="0"/>
                    </a:moveTo>
                    <a:lnTo>
                      <a:pt x="222" y="0"/>
                    </a:lnTo>
                    <a:lnTo>
                      <a:pt x="200" y="2"/>
                    </a:lnTo>
                    <a:lnTo>
                      <a:pt x="178" y="6"/>
                    </a:lnTo>
                    <a:lnTo>
                      <a:pt x="156" y="12"/>
                    </a:lnTo>
                    <a:lnTo>
                      <a:pt x="134" y="20"/>
                    </a:lnTo>
                    <a:lnTo>
                      <a:pt x="116" y="30"/>
                    </a:lnTo>
                    <a:lnTo>
                      <a:pt x="96" y="42"/>
                    </a:lnTo>
                    <a:lnTo>
                      <a:pt x="80" y="56"/>
                    </a:lnTo>
                    <a:lnTo>
                      <a:pt x="64" y="70"/>
                    </a:lnTo>
                    <a:lnTo>
                      <a:pt x="50" y="86"/>
                    </a:lnTo>
                    <a:lnTo>
                      <a:pt x="36" y="104"/>
                    </a:lnTo>
                    <a:lnTo>
                      <a:pt x="26" y="124"/>
                    </a:lnTo>
                    <a:lnTo>
                      <a:pt x="16" y="144"/>
                    </a:lnTo>
                    <a:lnTo>
                      <a:pt x="10" y="164"/>
                    </a:lnTo>
                    <a:lnTo>
                      <a:pt x="4" y="186"/>
                    </a:lnTo>
                    <a:lnTo>
                      <a:pt x="2" y="208"/>
                    </a:lnTo>
                    <a:lnTo>
                      <a:pt x="0" y="232"/>
                    </a:lnTo>
                    <a:lnTo>
                      <a:pt x="0" y="232"/>
                    </a:lnTo>
                    <a:lnTo>
                      <a:pt x="2" y="256"/>
                    </a:lnTo>
                    <a:lnTo>
                      <a:pt x="6" y="278"/>
                    </a:lnTo>
                    <a:lnTo>
                      <a:pt x="12" y="300"/>
                    </a:lnTo>
                    <a:lnTo>
                      <a:pt x="20" y="320"/>
                    </a:lnTo>
                    <a:lnTo>
                      <a:pt x="30" y="340"/>
                    </a:lnTo>
                    <a:lnTo>
                      <a:pt x="42" y="358"/>
                    </a:lnTo>
                    <a:lnTo>
                      <a:pt x="56" y="376"/>
                    </a:lnTo>
                    <a:lnTo>
                      <a:pt x="70" y="390"/>
                    </a:lnTo>
                    <a:lnTo>
                      <a:pt x="88" y="406"/>
                    </a:lnTo>
                    <a:lnTo>
                      <a:pt x="106" y="418"/>
                    </a:lnTo>
                    <a:lnTo>
                      <a:pt x="124" y="428"/>
                    </a:lnTo>
                    <a:lnTo>
                      <a:pt x="144" y="438"/>
                    </a:lnTo>
                    <a:lnTo>
                      <a:pt x="166" y="446"/>
                    </a:lnTo>
                    <a:lnTo>
                      <a:pt x="188" y="450"/>
                    </a:lnTo>
                    <a:lnTo>
                      <a:pt x="210" y="454"/>
                    </a:lnTo>
                    <a:lnTo>
                      <a:pt x="232" y="454"/>
                    </a:lnTo>
                    <a:lnTo>
                      <a:pt x="232" y="454"/>
                    </a:lnTo>
                    <a:lnTo>
                      <a:pt x="256" y="452"/>
                    </a:lnTo>
                    <a:lnTo>
                      <a:pt x="278" y="448"/>
                    </a:lnTo>
                    <a:lnTo>
                      <a:pt x="300" y="442"/>
                    </a:lnTo>
                    <a:lnTo>
                      <a:pt x="320" y="434"/>
                    </a:lnTo>
                    <a:lnTo>
                      <a:pt x="340" y="424"/>
                    </a:lnTo>
                    <a:lnTo>
                      <a:pt x="358" y="412"/>
                    </a:lnTo>
                    <a:lnTo>
                      <a:pt x="376" y="398"/>
                    </a:lnTo>
                    <a:lnTo>
                      <a:pt x="392" y="384"/>
                    </a:lnTo>
                    <a:lnTo>
                      <a:pt x="406" y="368"/>
                    </a:lnTo>
                    <a:lnTo>
                      <a:pt x="418" y="350"/>
                    </a:lnTo>
                    <a:lnTo>
                      <a:pt x="430" y="330"/>
                    </a:lnTo>
                    <a:lnTo>
                      <a:pt x="438" y="310"/>
                    </a:lnTo>
                    <a:lnTo>
                      <a:pt x="446" y="290"/>
                    </a:lnTo>
                    <a:lnTo>
                      <a:pt x="450" y="268"/>
                    </a:lnTo>
                    <a:lnTo>
                      <a:pt x="454" y="244"/>
                    </a:lnTo>
                    <a:lnTo>
                      <a:pt x="454" y="222"/>
                    </a:lnTo>
                    <a:lnTo>
                      <a:pt x="454" y="222"/>
                    </a:lnTo>
                    <a:lnTo>
                      <a:pt x="452" y="198"/>
                    </a:lnTo>
                    <a:lnTo>
                      <a:pt x="448" y="176"/>
                    </a:lnTo>
                    <a:lnTo>
                      <a:pt x="442" y="154"/>
                    </a:lnTo>
                    <a:lnTo>
                      <a:pt x="434" y="134"/>
                    </a:lnTo>
                    <a:lnTo>
                      <a:pt x="424" y="114"/>
                    </a:lnTo>
                    <a:lnTo>
                      <a:pt x="412" y="96"/>
                    </a:lnTo>
                    <a:lnTo>
                      <a:pt x="400" y="78"/>
                    </a:lnTo>
                    <a:lnTo>
                      <a:pt x="384" y="62"/>
                    </a:lnTo>
                    <a:lnTo>
                      <a:pt x="368" y="48"/>
                    </a:lnTo>
                    <a:lnTo>
                      <a:pt x="350" y="36"/>
                    </a:lnTo>
                    <a:lnTo>
                      <a:pt x="332" y="24"/>
                    </a:lnTo>
                    <a:lnTo>
                      <a:pt x="312" y="16"/>
                    </a:lnTo>
                    <a:lnTo>
                      <a:pt x="290" y="8"/>
                    </a:lnTo>
                    <a:lnTo>
                      <a:pt x="268" y="4"/>
                    </a:lnTo>
                    <a:lnTo>
                      <a:pt x="246" y="0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2976563" y="3484563"/>
              <a:ext cx="3176588" cy="2630488"/>
              <a:chOff x="2976563" y="3484563"/>
              <a:chExt cx="3176588" cy="2630488"/>
            </a:xfrm>
          </p:grpSpPr>
          <p:sp>
            <p:nvSpPr>
              <p:cNvPr id="9" name="Freeform 6"/>
              <p:cNvSpPr>
                <a:spLocks/>
              </p:cNvSpPr>
              <p:nvPr/>
            </p:nvSpPr>
            <p:spPr bwMode="auto">
              <a:xfrm>
                <a:off x="3487738" y="3484563"/>
                <a:ext cx="2665413" cy="2630488"/>
              </a:xfrm>
              <a:custGeom>
                <a:avLst/>
                <a:gdLst>
                  <a:gd name="T0" fmla="*/ 1671 w 1679"/>
                  <a:gd name="T1" fmla="*/ 1085 h 1657"/>
                  <a:gd name="T2" fmla="*/ 1617 w 1679"/>
                  <a:gd name="T3" fmla="*/ 1083 h 1657"/>
                  <a:gd name="T4" fmla="*/ 1511 w 1679"/>
                  <a:gd name="T5" fmla="*/ 1073 h 1657"/>
                  <a:gd name="T6" fmla="*/ 1409 w 1679"/>
                  <a:gd name="T7" fmla="*/ 1051 h 1657"/>
                  <a:gd name="T8" fmla="*/ 1309 w 1679"/>
                  <a:gd name="T9" fmla="*/ 1021 h 1657"/>
                  <a:gd name="T10" fmla="*/ 1215 w 1679"/>
                  <a:gd name="T11" fmla="*/ 983 h 1657"/>
                  <a:gd name="T12" fmla="*/ 1125 w 1679"/>
                  <a:gd name="T13" fmla="*/ 935 h 1657"/>
                  <a:gd name="T14" fmla="*/ 1039 w 1679"/>
                  <a:gd name="T15" fmla="*/ 880 h 1657"/>
                  <a:gd name="T16" fmla="*/ 961 w 1679"/>
                  <a:gd name="T17" fmla="*/ 818 h 1657"/>
                  <a:gd name="T18" fmla="*/ 887 w 1679"/>
                  <a:gd name="T19" fmla="*/ 748 h 1657"/>
                  <a:gd name="T20" fmla="*/ 821 w 1679"/>
                  <a:gd name="T21" fmla="*/ 672 h 1657"/>
                  <a:gd name="T22" fmla="*/ 761 w 1679"/>
                  <a:gd name="T23" fmla="*/ 590 h 1657"/>
                  <a:gd name="T24" fmla="*/ 709 w 1679"/>
                  <a:gd name="T25" fmla="*/ 502 h 1657"/>
                  <a:gd name="T26" fmla="*/ 665 w 1679"/>
                  <a:gd name="T27" fmla="*/ 410 h 1657"/>
                  <a:gd name="T28" fmla="*/ 630 w 1679"/>
                  <a:gd name="T29" fmla="*/ 314 h 1657"/>
                  <a:gd name="T30" fmla="*/ 602 w 1679"/>
                  <a:gd name="T31" fmla="*/ 212 h 1657"/>
                  <a:gd name="T32" fmla="*/ 586 w 1679"/>
                  <a:gd name="T33" fmla="*/ 108 h 1657"/>
                  <a:gd name="T34" fmla="*/ 308 w 1679"/>
                  <a:gd name="T35" fmla="*/ 0 h 1657"/>
                  <a:gd name="T36" fmla="*/ 0 w 1679"/>
                  <a:gd name="T37" fmla="*/ 70 h 1657"/>
                  <a:gd name="T38" fmla="*/ 16 w 1679"/>
                  <a:gd name="T39" fmla="*/ 234 h 1657"/>
                  <a:gd name="T40" fmla="*/ 48 w 1679"/>
                  <a:gd name="T41" fmla="*/ 392 h 1657"/>
                  <a:gd name="T42" fmla="*/ 94 w 1679"/>
                  <a:gd name="T43" fmla="*/ 546 h 1657"/>
                  <a:gd name="T44" fmla="*/ 154 w 1679"/>
                  <a:gd name="T45" fmla="*/ 692 h 1657"/>
                  <a:gd name="T46" fmla="*/ 228 w 1679"/>
                  <a:gd name="T47" fmla="*/ 830 h 1657"/>
                  <a:gd name="T48" fmla="*/ 312 w 1679"/>
                  <a:gd name="T49" fmla="*/ 961 h 1657"/>
                  <a:gd name="T50" fmla="*/ 410 w 1679"/>
                  <a:gd name="T51" fmla="*/ 1083 h 1657"/>
                  <a:gd name="T52" fmla="*/ 518 w 1679"/>
                  <a:gd name="T53" fmla="*/ 1195 h 1657"/>
                  <a:gd name="T54" fmla="*/ 634 w 1679"/>
                  <a:gd name="T55" fmla="*/ 1297 h 1657"/>
                  <a:gd name="T56" fmla="*/ 763 w 1679"/>
                  <a:gd name="T57" fmla="*/ 1387 h 1657"/>
                  <a:gd name="T58" fmla="*/ 897 w 1679"/>
                  <a:gd name="T59" fmla="*/ 1467 h 1657"/>
                  <a:gd name="T60" fmla="*/ 1041 w 1679"/>
                  <a:gd name="T61" fmla="*/ 1533 h 1657"/>
                  <a:gd name="T62" fmla="*/ 1191 w 1679"/>
                  <a:gd name="T63" fmla="*/ 1585 h 1657"/>
                  <a:gd name="T64" fmla="*/ 1345 w 1679"/>
                  <a:gd name="T65" fmla="*/ 1625 h 1657"/>
                  <a:gd name="T66" fmla="*/ 1507 w 1679"/>
                  <a:gd name="T67" fmla="*/ 1647 h 1657"/>
                  <a:gd name="T68" fmla="*/ 1673 w 1679"/>
                  <a:gd name="T69" fmla="*/ 1657 h 1657"/>
                  <a:gd name="T70" fmla="*/ 1679 w 1679"/>
                  <a:gd name="T71" fmla="*/ 1655 h 1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679" h="1657">
                    <a:moveTo>
                      <a:pt x="1615" y="1359"/>
                    </a:moveTo>
                    <a:lnTo>
                      <a:pt x="1671" y="1085"/>
                    </a:lnTo>
                    <a:lnTo>
                      <a:pt x="1671" y="1085"/>
                    </a:lnTo>
                    <a:lnTo>
                      <a:pt x="1617" y="1083"/>
                    </a:lnTo>
                    <a:lnTo>
                      <a:pt x="1565" y="1079"/>
                    </a:lnTo>
                    <a:lnTo>
                      <a:pt x="1511" y="1073"/>
                    </a:lnTo>
                    <a:lnTo>
                      <a:pt x="1459" y="1063"/>
                    </a:lnTo>
                    <a:lnTo>
                      <a:pt x="1409" y="1051"/>
                    </a:lnTo>
                    <a:lnTo>
                      <a:pt x="1359" y="1037"/>
                    </a:lnTo>
                    <a:lnTo>
                      <a:pt x="1309" y="1021"/>
                    </a:lnTo>
                    <a:lnTo>
                      <a:pt x="1261" y="1003"/>
                    </a:lnTo>
                    <a:lnTo>
                      <a:pt x="1215" y="983"/>
                    </a:lnTo>
                    <a:lnTo>
                      <a:pt x="1169" y="959"/>
                    </a:lnTo>
                    <a:lnTo>
                      <a:pt x="1125" y="935"/>
                    </a:lnTo>
                    <a:lnTo>
                      <a:pt x="1081" y="908"/>
                    </a:lnTo>
                    <a:lnTo>
                      <a:pt x="1039" y="880"/>
                    </a:lnTo>
                    <a:lnTo>
                      <a:pt x="999" y="850"/>
                    </a:lnTo>
                    <a:lnTo>
                      <a:pt x="961" y="818"/>
                    </a:lnTo>
                    <a:lnTo>
                      <a:pt x="923" y="784"/>
                    </a:lnTo>
                    <a:lnTo>
                      <a:pt x="887" y="748"/>
                    </a:lnTo>
                    <a:lnTo>
                      <a:pt x="853" y="710"/>
                    </a:lnTo>
                    <a:lnTo>
                      <a:pt x="821" y="672"/>
                    </a:lnTo>
                    <a:lnTo>
                      <a:pt x="791" y="632"/>
                    </a:lnTo>
                    <a:lnTo>
                      <a:pt x="761" y="590"/>
                    </a:lnTo>
                    <a:lnTo>
                      <a:pt x="735" y="548"/>
                    </a:lnTo>
                    <a:lnTo>
                      <a:pt x="709" y="502"/>
                    </a:lnTo>
                    <a:lnTo>
                      <a:pt x="687" y="458"/>
                    </a:lnTo>
                    <a:lnTo>
                      <a:pt x="665" y="410"/>
                    </a:lnTo>
                    <a:lnTo>
                      <a:pt x="646" y="362"/>
                    </a:lnTo>
                    <a:lnTo>
                      <a:pt x="630" y="314"/>
                    </a:lnTo>
                    <a:lnTo>
                      <a:pt x="614" y="264"/>
                    </a:lnTo>
                    <a:lnTo>
                      <a:pt x="602" y="212"/>
                    </a:lnTo>
                    <a:lnTo>
                      <a:pt x="594" y="162"/>
                    </a:lnTo>
                    <a:lnTo>
                      <a:pt x="586" y="108"/>
                    </a:lnTo>
                    <a:lnTo>
                      <a:pt x="582" y="56"/>
                    </a:lnTo>
                    <a:lnTo>
                      <a:pt x="308" y="0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6" y="154"/>
                    </a:lnTo>
                    <a:lnTo>
                      <a:pt x="16" y="234"/>
                    </a:lnTo>
                    <a:lnTo>
                      <a:pt x="30" y="314"/>
                    </a:lnTo>
                    <a:lnTo>
                      <a:pt x="48" y="392"/>
                    </a:lnTo>
                    <a:lnTo>
                      <a:pt x="70" y="470"/>
                    </a:lnTo>
                    <a:lnTo>
                      <a:pt x="94" y="546"/>
                    </a:lnTo>
                    <a:lnTo>
                      <a:pt x="122" y="620"/>
                    </a:lnTo>
                    <a:lnTo>
                      <a:pt x="154" y="692"/>
                    </a:lnTo>
                    <a:lnTo>
                      <a:pt x="190" y="762"/>
                    </a:lnTo>
                    <a:lnTo>
                      <a:pt x="228" y="830"/>
                    </a:lnTo>
                    <a:lnTo>
                      <a:pt x="268" y="896"/>
                    </a:lnTo>
                    <a:lnTo>
                      <a:pt x="312" y="961"/>
                    </a:lnTo>
                    <a:lnTo>
                      <a:pt x="360" y="1023"/>
                    </a:lnTo>
                    <a:lnTo>
                      <a:pt x="410" y="1083"/>
                    </a:lnTo>
                    <a:lnTo>
                      <a:pt x="462" y="1139"/>
                    </a:lnTo>
                    <a:lnTo>
                      <a:pt x="518" y="1195"/>
                    </a:lnTo>
                    <a:lnTo>
                      <a:pt x="574" y="1247"/>
                    </a:lnTo>
                    <a:lnTo>
                      <a:pt x="634" y="1297"/>
                    </a:lnTo>
                    <a:lnTo>
                      <a:pt x="699" y="1343"/>
                    </a:lnTo>
                    <a:lnTo>
                      <a:pt x="763" y="1387"/>
                    </a:lnTo>
                    <a:lnTo>
                      <a:pt x="829" y="1429"/>
                    </a:lnTo>
                    <a:lnTo>
                      <a:pt x="897" y="1467"/>
                    </a:lnTo>
                    <a:lnTo>
                      <a:pt x="969" y="1501"/>
                    </a:lnTo>
                    <a:lnTo>
                      <a:pt x="1041" y="1533"/>
                    </a:lnTo>
                    <a:lnTo>
                      <a:pt x="1115" y="1561"/>
                    </a:lnTo>
                    <a:lnTo>
                      <a:pt x="1191" y="1585"/>
                    </a:lnTo>
                    <a:lnTo>
                      <a:pt x="1267" y="1607"/>
                    </a:lnTo>
                    <a:lnTo>
                      <a:pt x="1345" y="1625"/>
                    </a:lnTo>
                    <a:lnTo>
                      <a:pt x="1425" y="1637"/>
                    </a:lnTo>
                    <a:lnTo>
                      <a:pt x="1507" y="1647"/>
                    </a:lnTo>
                    <a:lnTo>
                      <a:pt x="1589" y="1653"/>
                    </a:lnTo>
                    <a:lnTo>
                      <a:pt x="1673" y="1657"/>
                    </a:lnTo>
                    <a:lnTo>
                      <a:pt x="1673" y="1657"/>
                    </a:lnTo>
                    <a:lnTo>
                      <a:pt x="1679" y="1655"/>
                    </a:lnTo>
                    <a:lnTo>
                      <a:pt x="1615" y="1359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" name="Freeform 21"/>
              <p:cNvSpPr>
                <a:spLocks/>
              </p:cNvSpPr>
              <p:nvPr/>
            </p:nvSpPr>
            <p:spPr bwMode="auto">
              <a:xfrm>
                <a:off x="2976563" y="3716338"/>
                <a:ext cx="987425" cy="987425"/>
              </a:xfrm>
              <a:custGeom>
                <a:avLst/>
                <a:gdLst>
                  <a:gd name="T0" fmla="*/ 304 w 622"/>
                  <a:gd name="T1" fmla="*/ 0 h 622"/>
                  <a:gd name="T2" fmla="*/ 240 w 622"/>
                  <a:gd name="T3" fmla="*/ 6 h 622"/>
                  <a:gd name="T4" fmla="*/ 182 w 622"/>
                  <a:gd name="T5" fmla="*/ 26 h 622"/>
                  <a:gd name="T6" fmla="*/ 130 w 622"/>
                  <a:gd name="T7" fmla="*/ 56 h 622"/>
                  <a:gd name="T8" fmla="*/ 86 w 622"/>
                  <a:gd name="T9" fmla="*/ 96 h 622"/>
                  <a:gd name="T10" fmla="*/ 48 w 622"/>
                  <a:gd name="T11" fmla="*/ 142 h 622"/>
                  <a:gd name="T12" fmla="*/ 20 w 622"/>
                  <a:gd name="T13" fmla="*/ 196 h 622"/>
                  <a:gd name="T14" fmla="*/ 4 w 622"/>
                  <a:gd name="T15" fmla="*/ 254 h 622"/>
                  <a:gd name="T16" fmla="*/ 0 w 622"/>
                  <a:gd name="T17" fmla="*/ 318 h 622"/>
                  <a:gd name="T18" fmla="*/ 2 w 622"/>
                  <a:gd name="T19" fmla="*/ 350 h 622"/>
                  <a:gd name="T20" fmla="*/ 16 w 622"/>
                  <a:gd name="T21" fmla="*/ 410 h 622"/>
                  <a:gd name="T22" fmla="*/ 40 w 622"/>
                  <a:gd name="T23" fmla="*/ 464 h 622"/>
                  <a:gd name="T24" fmla="*/ 74 w 622"/>
                  <a:gd name="T25" fmla="*/ 514 h 622"/>
                  <a:gd name="T26" fmla="*/ 118 w 622"/>
                  <a:gd name="T27" fmla="*/ 554 h 622"/>
                  <a:gd name="T28" fmla="*/ 168 w 622"/>
                  <a:gd name="T29" fmla="*/ 588 h 622"/>
                  <a:gd name="T30" fmla="*/ 224 w 622"/>
                  <a:gd name="T31" fmla="*/ 610 h 622"/>
                  <a:gd name="T32" fmla="*/ 286 w 622"/>
                  <a:gd name="T33" fmla="*/ 620 h 622"/>
                  <a:gd name="T34" fmla="*/ 318 w 622"/>
                  <a:gd name="T35" fmla="*/ 622 h 622"/>
                  <a:gd name="T36" fmla="*/ 380 w 622"/>
                  <a:gd name="T37" fmla="*/ 614 h 622"/>
                  <a:gd name="T38" fmla="*/ 438 w 622"/>
                  <a:gd name="T39" fmla="*/ 594 h 622"/>
                  <a:gd name="T40" fmla="*/ 490 w 622"/>
                  <a:gd name="T41" fmla="*/ 564 h 622"/>
                  <a:gd name="T42" fmla="*/ 536 w 622"/>
                  <a:gd name="T43" fmla="*/ 526 h 622"/>
                  <a:gd name="T44" fmla="*/ 572 w 622"/>
                  <a:gd name="T45" fmla="*/ 478 h 622"/>
                  <a:gd name="T46" fmla="*/ 600 w 622"/>
                  <a:gd name="T47" fmla="*/ 426 h 622"/>
                  <a:gd name="T48" fmla="*/ 616 w 622"/>
                  <a:gd name="T49" fmla="*/ 366 h 622"/>
                  <a:gd name="T50" fmla="*/ 622 w 622"/>
                  <a:gd name="T51" fmla="*/ 304 h 622"/>
                  <a:gd name="T52" fmla="*/ 620 w 622"/>
                  <a:gd name="T53" fmla="*/ 272 h 622"/>
                  <a:gd name="T54" fmla="*/ 606 w 622"/>
                  <a:gd name="T55" fmla="*/ 212 h 622"/>
                  <a:gd name="T56" fmla="*/ 580 w 622"/>
                  <a:gd name="T57" fmla="*/ 156 h 622"/>
                  <a:gd name="T58" fmla="*/ 546 w 622"/>
                  <a:gd name="T59" fmla="*/ 108 h 622"/>
                  <a:gd name="T60" fmla="*/ 502 w 622"/>
                  <a:gd name="T61" fmla="*/ 66 h 622"/>
                  <a:gd name="T62" fmla="*/ 452 w 622"/>
                  <a:gd name="T63" fmla="*/ 34 h 622"/>
                  <a:gd name="T64" fmla="*/ 396 w 622"/>
                  <a:gd name="T65" fmla="*/ 12 h 622"/>
                  <a:gd name="T66" fmla="*/ 336 w 622"/>
                  <a:gd name="T67" fmla="*/ 0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22" h="622">
                    <a:moveTo>
                      <a:pt x="304" y="0"/>
                    </a:moveTo>
                    <a:lnTo>
                      <a:pt x="304" y="0"/>
                    </a:lnTo>
                    <a:lnTo>
                      <a:pt x="272" y="2"/>
                    </a:lnTo>
                    <a:lnTo>
                      <a:pt x="240" y="6"/>
                    </a:lnTo>
                    <a:lnTo>
                      <a:pt x="212" y="16"/>
                    </a:lnTo>
                    <a:lnTo>
                      <a:pt x="182" y="26"/>
                    </a:lnTo>
                    <a:lnTo>
                      <a:pt x="156" y="40"/>
                    </a:lnTo>
                    <a:lnTo>
                      <a:pt x="130" y="56"/>
                    </a:lnTo>
                    <a:lnTo>
                      <a:pt x="106" y="74"/>
                    </a:lnTo>
                    <a:lnTo>
                      <a:pt x="86" y="96"/>
                    </a:lnTo>
                    <a:lnTo>
                      <a:pt x="66" y="118"/>
                    </a:lnTo>
                    <a:lnTo>
                      <a:pt x="48" y="142"/>
                    </a:lnTo>
                    <a:lnTo>
                      <a:pt x="34" y="168"/>
                    </a:lnTo>
                    <a:lnTo>
                      <a:pt x="20" y="196"/>
                    </a:lnTo>
                    <a:lnTo>
                      <a:pt x="12" y="224"/>
                    </a:lnTo>
                    <a:lnTo>
                      <a:pt x="4" y="254"/>
                    </a:lnTo>
                    <a:lnTo>
                      <a:pt x="0" y="286"/>
                    </a:lnTo>
                    <a:lnTo>
                      <a:pt x="0" y="318"/>
                    </a:lnTo>
                    <a:lnTo>
                      <a:pt x="0" y="318"/>
                    </a:lnTo>
                    <a:lnTo>
                      <a:pt x="2" y="350"/>
                    </a:lnTo>
                    <a:lnTo>
                      <a:pt x="6" y="380"/>
                    </a:lnTo>
                    <a:lnTo>
                      <a:pt x="16" y="410"/>
                    </a:lnTo>
                    <a:lnTo>
                      <a:pt x="26" y="438"/>
                    </a:lnTo>
                    <a:lnTo>
                      <a:pt x="40" y="464"/>
                    </a:lnTo>
                    <a:lnTo>
                      <a:pt x="56" y="490"/>
                    </a:lnTo>
                    <a:lnTo>
                      <a:pt x="74" y="514"/>
                    </a:lnTo>
                    <a:lnTo>
                      <a:pt x="96" y="536"/>
                    </a:lnTo>
                    <a:lnTo>
                      <a:pt x="118" y="554"/>
                    </a:lnTo>
                    <a:lnTo>
                      <a:pt x="142" y="572"/>
                    </a:lnTo>
                    <a:lnTo>
                      <a:pt x="168" y="588"/>
                    </a:lnTo>
                    <a:lnTo>
                      <a:pt x="196" y="600"/>
                    </a:lnTo>
                    <a:lnTo>
                      <a:pt x="224" y="610"/>
                    </a:lnTo>
                    <a:lnTo>
                      <a:pt x="254" y="616"/>
                    </a:lnTo>
                    <a:lnTo>
                      <a:pt x="286" y="620"/>
                    </a:lnTo>
                    <a:lnTo>
                      <a:pt x="318" y="622"/>
                    </a:lnTo>
                    <a:lnTo>
                      <a:pt x="318" y="622"/>
                    </a:lnTo>
                    <a:lnTo>
                      <a:pt x="350" y="620"/>
                    </a:lnTo>
                    <a:lnTo>
                      <a:pt x="380" y="614"/>
                    </a:lnTo>
                    <a:lnTo>
                      <a:pt x="410" y="606"/>
                    </a:lnTo>
                    <a:lnTo>
                      <a:pt x="438" y="594"/>
                    </a:lnTo>
                    <a:lnTo>
                      <a:pt x="464" y="580"/>
                    </a:lnTo>
                    <a:lnTo>
                      <a:pt x="490" y="564"/>
                    </a:lnTo>
                    <a:lnTo>
                      <a:pt x="514" y="546"/>
                    </a:lnTo>
                    <a:lnTo>
                      <a:pt x="536" y="526"/>
                    </a:lnTo>
                    <a:lnTo>
                      <a:pt x="554" y="502"/>
                    </a:lnTo>
                    <a:lnTo>
                      <a:pt x="572" y="478"/>
                    </a:lnTo>
                    <a:lnTo>
                      <a:pt x="588" y="452"/>
                    </a:lnTo>
                    <a:lnTo>
                      <a:pt x="600" y="426"/>
                    </a:lnTo>
                    <a:lnTo>
                      <a:pt x="610" y="396"/>
                    </a:lnTo>
                    <a:lnTo>
                      <a:pt x="616" y="366"/>
                    </a:lnTo>
                    <a:lnTo>
                      <a:pt x="620" y="336"/>
                    </a:lnTo>
                    <a:lnTo>
                      <a:pt x="622" y="304"/>
                    </a:lnTo>
                    <a:lnTo>
                      <a:pt x="622" y="304"/>
                    </a:lnTo>
                    <a:lnTo>
                      <a:pt x="620" y="272"/>
                    </a:lnTo>
                    <a:lnTo>
                      <a:pt x="614" y="240"/>
                    </a:lnTo>
                    <a:lnTo>
                      <a:pt x="606" y="212"/>
                    </a:lnTo>
                    <a:lnTo>
                      <a:pt x="594" y="182"/>
                    </a:lnTo>
                    <a:lnTo>
                      <a:pt x="580" y="156"/>
                    </a:lnTo>
                    <a:lnTo>
                      <a:pt x="564" y="130"/>
                    </a:lnTo>
                    <a:lnTo>
                      <a:pt x="546" y="108"/>
                    </a:lnTo>
                    <a:lnTo>
                      <a:pt x="526" y="86"/>
                    </a:lnTo>
                    <a:lnTo>
                      <a:pt x="502" y="66"/>
                    </a:lnTo>
                    <a:lnTo>
                      <a:pt x="478" y="48"/>
                    </a:lnTo>
                    <a:lnTo>
                      <a:pt x="452" y="34"/>
                    </a:lnTo>
                    <a:lnTo>
                      <a:pt x="424" y="20"/>
                    </a:lnTo>
                    <a:lnTo>
                      <a:pt x="396" y="12"/>
                    </a:lnTo>
                    <a:lnTo>
                      <a:pt x="366" y="4"/>
                    </a:lnTo>
                    <a:lnTo>
                      <a:pt x="336" y="0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" name="Freeform 23"/>
              <p:cNvSpPr>
                <a:spLocks/>
              </p:cNvSpPr>
              <p:nvPr/>
            </p:nvSpPr>
            <p:spPr bwMode="auto">
              <a:xfrm>
                <a:off x="3109913" y="3849688"/>
                <a:ext cx="720725" cy="720725"/>
              </a:xfrm>
              <a:custGeom>
                <a:avLst/>
                <a:gdLst>
                  <a:gd name="T0" fmla="*/ 222 w 454"/>
                  <a:gd name="T1" fmla="*/ 0 h 454"/>
                  <a:gd name="T2" fmla="*/ 176 w 454"/>
                  <a:gd name="T3" fmla="*/ 6 h 454"/>
                  <a:gd name="T4" fmla="*/ 134 w 454"/>
                  <a:gd name="T5" fmla="*/ 20 h 454"/>
                  <a:gd name="T6" fmla="*/ 96 w 454"/>
                  <a:gd name="T7" fmla="*/ 42 h 454"/>
                  <a:gd name="T8" fmla="*/ 62 w 454"/>
                  <a:gd name="T9" fmla="*/ 70 h 454"/>
                  <a:gd name="T10" fmla="*/ 36 w 454"/>
                  <a:gd name="T11" fmla="*/ 104 h 454"/>
                  <a:gd name="T12" fmla="*/ 16 w 454"/>
                  <a:gd name="T13" fmla="*/ 142 h 454"/>
                  <a:gd name="T14" fmla="*/ 4 w 454"/>
                  <a:gd name="T15" fmla="*/ 186 h 454"/>
                  <a:gd name="T16" fmla="*/ 0 w 454"/>
                  <a:gd name="T17" fmla="*/ 232 h 454"/>
                  <a:gd name="T18" fmla="*/ 2 w 454"/>
                  <a:gd name="T19" fmla="*/ 254 h 454"/>
                  <a:gd name="T20" fmla="*/ 12 w 454"/>
                  <a:gd name="T21" fmla="*/ 298 h 454"/>
                  <a:gd name="T22" fmla="*/ 30 w 454"/>
                  <a:gd name="T23" fmla="*/ 338 h 454"/>
                  <a:gd name="T24" fmla="*/ 54 w 454"/>
                  <a:gd name="T25" fmla="*/ 374 h 454"/>
                  <a:gd name="T26" fmla="*/ 86 w 454"/>
                  <a:gd name="T27" fmla="*/ 404 h 454"/>
                  <a:gd name="T28" fmla="*/ 122 w 454"/>
                  <a:gd name="T29" fmla="*/ 428 h 454"/>
                  <a:gd name="T30" fmla="*/ 164 w 454"/>
                  <a:gd name="T31" fmla="*/ 444 h 454"/>
                  <a:gd name="T32" fmla="*/ 208 w 454"/>
                  <a:gd name="T33" fmla="*/ 452 h 454"/>
                  <a:gd name="T34" fmla="*/ 232 w 454"/>
                  <a:gd name="T35" fmla="*/ 454 h 454"/>
                  <a:gd name="T36" fmla="*/ 276 w 454"/>
                  <a:gd name="T37" fmla="*/ 448 h 454"/>
                  <a:gd name="T38" fmla="*/ 320 w 454"/>
                  <a:gd name="T39" fmla="*/ 434 h 454"/>
                  <a:gd name="T40" fmla="*/ 358 w 454"/>
                  <a:gd name="T41" fmla="*/ 412 h 454"/>
                  <a:gd name="T42" fmla="*/ 390 w 454"/>
                  <a:gd name="T43" fmla="*/ 384 h 454"/>
                  <a:gd name="T44" fmla="*/ 418 w 454"/>
                  <a:gd name="T45" fmla="*/ 348 h 454"/>
                  <a:gd name="T46" fmla="*/ 438 w 454"/>
                  <a:gd name="T47" fmla="*/ 310 h 454"/>
                  <a:gd name="T48" fmla="*/ 450 w 454"/>
                  <a:gd name="T49" fmla="*/ 268 h 454"/>
                  <a:gd name="T50" fmla="*/ 454 w 454"/>
                  <a:gd name="T51" fmla="*/ 222 h 454"/>
                  <a:gd name="T52" fmla="*/ 452 w 454"/>
                  <a:gd name="T53" fmla="*/ 198 h 454"/>
                  <a:gd name="T54" fmla="*/ 442 w 454"/>
                  <a:gd name="T55" fmla="*/ 154 h 454"/>
                  <a:gd name="T56" fmla="*/ 424 w 454"/>
                  <a:gd name="T57" fmla="*/ 114 h 454"/>
                  <a:gd name="T58" fmla="*/ 398 w 454"/>
                  <a:gd name="T59" fmla="*/ 78 h 454"/>
                  <a:gd name="T60" fmla="*/ 366 w 454"/>
                  <a:gd name="T61" fmla="*/ 48 h 454"/>
                  <a:gd name="T62" fmla="*/ 330 w 454"/>
                  <a:gd name="T63" fmla="*/ 24 h 454"/>
                  <a:gd name="T64" fmla="*/ 288 w 454"/>
                  <a:gd name="T65" fmla="*/ 8 h 454"/>
                  <a:gd name="T66" fmla="*/ 244 w 454"/>
                  <a:gd name="T67" fmla="*/ 0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54" h="454">
                    <a:moveTo>
                      <a:pt x="222" y="0"/>
                    </a:moveTo>
                    <a:lnTo>
                      <a:pt x="222" y="0"/>
                    </a:lnTo>
                    <a:lnTo>
                      <a:pt x="198" y="2"/>
                    </a:lnTo>
                    <a:lnTo>
                      <a:pt x="176" y="6"/>
                    </a:lnTo>
                    <a:lnTo>
                      <a:pt x="154" y="12"/>
                    </a:lnTo>
                    <a:lnTo>
                      <a:pt x="134" y="20"/>
                    </a:lnTo>
                    <a:lnTo>
                      <a:pt x="114" y="30"/>
                    </a:lnTo>
                    <a:lnTo>
                      <a:pt x="96" y="42"/>
                    </a:lnTo>
                    <a:lnTo>
                      <a:pt x="78" y="54"/>
                    </a:lnTo>
                    <a:lnTo>
                      <a:pt x="62" y="70"/>
                    </a:lnTo>
                    <a:lnTo>
                      <a:pt x="48" y="86"/>
                    </a:lnTo>
                    <a:lnTo>
                      <a:pt x="36" y="104"/>
                    </a:lnTo>
                    <a:lnTo>
                      <a:pt x="24" y="122"/>
                    </a:lnTo>
                    <a:lnTo>
                      <a:pt x="16" y="142"/>
                    </a:lnTo>
                    <a:lnTo>
                      <a:pt x="8" y="164"/>
                    </a:lnTo>
                    <a:lnTo>
                      <a:pt x="4" y="186"/>
                    </a:lnTo>
                    <a:lnTo>
                      <a:pt x="0" y="208"/>
                    </a:lnTo>
                    <a:lnTo>
                      <a:pt x="0" y="232"/>
                    </a:lnTo>
                    <a:lnTo>
                      <a:pt x="0" y="232"/>
                    </a:lnTo>
                    <a:lnTo>
                      <a:pt x="2" y="254"/>
                    </a:lnTo>
                    <a:lnTo>
                      <a:pt x="6" y="278"/>
                    </a:lnTo>
                    <a:lnTo>
                      <a:pt x="12" y="298"/>
                    </a:lnTo>
                    <a:lnTo>
                      <a:pt x="20" y="320"/>
                    </a:lnTo>
                    <a:lnTo>
                      <a:pt x="30" y="338"/>
                    </a:lnTo>
                    <a:lnTo>
                      <a:pt x="42" y="358"/>
                    </a:lnTo>
                    <a:lnTo>
                      <a:pt x="54" y="374"/>
                    </a:lnTo>
                    <a:lnTo>
                      <a:pt x="70" y="390"/>
                    </a:lnTo>
                    <a:lnTo>
                      <a:pt x="86" y="404"/>
                    </a:lnTo>
                    <a:lnTo>
                      <a:pt x="104" y="418"/>
                    </a:lnTo>
                    <a:lnTo>
                      <a:pt x="122" y="428"/>
                    </a:lnTo>
                    <a:lnTo>
                      <a:pt x="142" y="438"/>
                    </a:lnTo>
                    <a:lnTo>
                      <a:pt x="164" y="444"/>
                    </a:lnTo>
                    <a:lnTo>
                      <a:pt x="186" y="450"/>
                    </a:lnTo>
                    <a:lnTo>
                      <a:pt x="208" y="452"/>
                    </a:lnTo>
                    <a:lnTo>
                      <a:pt x="232" y="454"/>
                    </a:lnTo>
                    <a:lnTo>
                      <a:pt x="232" y="454"/>
                    </a:lnTo>
                    <a:lnTo>
                      <a:pt x="254" y="452"/>
                    </a:lnTo>
                    <a:lnTo>
                      <a:pt x="276" y="448"/>
                    </a:lnTo>
                    <a:lnTo>
                      <a:pt x="298" y="442"/>
                    </a:lnTo>
                    <a:lnTo>
                      <a:pt x="320" y="434"/>
                    </a:lnTo>
                    <a:lnTo>
                      <a:pt x="338" y="424"/>
                    </a:lnTo>
                    <a:lnTo>
                      <a:pt x="358" y="412"/>
                    </a:lnTo>
                    <a:lnTo>
                      <a:pt x="374" y="398"/>
                    </a:lnTo>
                    <a:lnTo>
                      <a:pt x="390" y="384"/>
                    </a:lnTo>
                    <a:lnTo>
                      <a:pt x="404" y="366"/>
                    </a:lnTo>
                    <a:lnTo>
                      <a:pt x="418" y="348"/>
                    </a:lnTo>
                    <a:lnTo>
                      <a:pt x="428" y="330"/>
                    </a:lnTo>
                    <a:lnTo>
                      <a:pt x="438" y="310"/>
                    </a:lnTo>
                    <a:lnTo>
                      <a:pt x="444" y="288"/>
                    </a:lnTo>
                    <a:lnTo>
                      <a:pt x="450" y="268"/>
                    </a:lnTo>
                    <a:lnTo>
                      <a:pt x="452" y="244"/>
                    </a:lnTo>
                    <a:lnTo>
                      <a:pt x="454" y="222"/>
                    </a:lnTo>
                    <a:lnTo>
                      <a:pt x="454" y="222"/>
                    </a:lnTo>
                    <a:lnTo>
                      <a:pt x="452" y="198"/>
                    </a:lnTo>
                    <a:lnTo>
                      <a:pt x="448" y="176"/>
                    </a:lnTo>
                    <a:lnTo>
                      <a:pt x="442" y="154"/>
                    </a:lnTo>
                    <a:lnTo>
                      <a:pt x="434" y="134"/>
                    </a:lnTo>
                    <a:lnTo>
                      <a:pt x="424" y="114"/>
                    </a:lnTo>
                    <a:lnTo>
                      <a:pt x="412" y="96"/>
                    </a:lnTo>
                    <a:lnTo>
                      <a:pt x="398" y="78"/>
                    </a:lnTo>
                    <a:lnTo>
                      <a:pt x="384" y="62"/>
                    </a:lnTo>
                    <a:lnTo>
                      <a:pt x="366" y="48"/>
                    </a:lnTo>
                    <a:lnTo>
                      <a:pt x="348" y="36"/>
                    </a:lnTo>
                    <a:lnTo>
                      <a:pt x="330" y="24"/>
                    </a:lnTo>
                    <a:lnTo>
                      <a:pt x="310" y="16"/>
                    </a:lnTo>
                    <a:lnTo>
                      <a:pt x="288" y="8"/>
                    </a:lnTo>
                    <a:lnTo>
                      <a:pt x="268" y="4"/>
                    </a:lnTo>
                    <a:lnTo>
                      <a:pt x="244" y="0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ctr" anchorCtr="0" compatLnSpc="1">
                <a:prstTxWarp prst="textNoShape">
                  <a:avLst/>
                </a:prstTxWarp>
              </a:bodyPr>
              <a:lstStyle/>
              <a:p>
                <a:pPr algn="ctr" defTabSz="914126"/>
                <a:r>
                  <a:rPr lang="en-US" sz="4800" dirty="0">
                    <a:solidFill>
                      <a:prstClr val="black"/>
                    </a:solidFill>
                    <a:latin typeface="Calibri" panose="020F0502020204030204"/>
                  </a:rPr>
                  <a:t>3</a:t>
                </a:r>
              </a:p>
            </p:txBody>
          </p:sp>
        </p:grpSp>
      </p:grpSp>
      <p:pic>
        <p:nvPicPr>
          <p:cNvPr id="4098" name="Picture 2" descr="Architect, builder, designer, engineer, engineering icon">
            <a:extLst>
              <a:ext uri="{FF2B5EF4-FFF2-40B4-BE49-F238E27FC236}">
                <a16:creationId xmlns:a16="http://schemas.microsoft.com/office/drawing/2014/main" id="{07C4A06D-5B46-4222-968A-6397E393D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745" y="321748"/>
            <a:ext cx="1691640" cy="169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5FE174B0-0AC2-4984-9BCF-9F0673F03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274638"/>
            <a:ext cx="9525000" cy="1020762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A86FB1-6688-4157-928E-2CDEAE48D2EF}"/>
              </a:ext>
            </a:extLst>
          </p:cNvPr>
          <p:cNvSpPr txBox="1"/>
          <p:nvPr/>
        </p:nvSpPr>
        <p:spPr>
          <a:xfrm>
            <a:off x="1141412" y="1634871"/>
            <a:ext cx="37338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Feature Engineering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B04365-56D5-45C3-AE4E-8579054DC584}"/>
              </a:ext>
            </a:extLst>
          </p:cNvPr>
          <p:cNvSpPr txBox="1"/>
          <p:nvPr/>
        </p:nvSpPr>
        <p:spPr>
          <a:xfrm>
            <a:off x="1141412" y="2053316"/>
            <a:ext cx="8229600" cy="4328364"/>
          </a:xfrm>
          <a:prstGeom prst="rect">
            <a:avLst/>
          </a:prstGeo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Threshold method used to reduce the number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2 categorical features imported to dataset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99" dirty="0"/>
              <a:t>Region and income group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Winsorization</a:t>
            </a:r>
            <a:r>
              <a:rPr lang="en-US" sz="2400" dirty="0"/>
              <a:t>, Log transformation and Box-cox transformation methods applied to deal with non normality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Standard Scaler method applied for standardization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Transformation of values provided with Eigenvalues and Eigenvectors</a:t>
            </a:r>
          </a:p>
        </p:txBody>
      </p:sp>
    </p:spTree>
    <p:extLst>
      <p:ext uri="{BB962C8B-B14F-4D97-AF65-F5344CB8AC3E}">
        <p14:creationId xmlns:p14="http://schemas.microsoft.com/office/powerpoint/2010/main" val="1722360527"/>
      </p:ext>
    </p:extLst>
  </p:cSld>
  <p:clrMapOvr>
    <a:masterClrMapping/>
  </p:clrMapOvr>
  <p:transition spd="slow">
    <p:push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30B9C-8572-4C69-BB75-3808246C9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D03067-DE1C-4A6F-B50E-F544DD299B71}"/>
              </a:ext>
            </a:extLst>
          </p:cNvPr>
          <p:cNvSpPr txBox="1"/>
          <p:nvPr/>
        </p:nvSpPr>
        <p:spPr>
          <a:xfrm>
            <a:off x="1522414" y="1753068"/>
            <a:ext cx="670559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Feature Engineering / Histogram of Features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49FEB3-37B2-40EF-BA67-A41004D2BB54}"/>
              </a:ext>
            </a:extLst>
          </p:cNvPr>
          <p:cNvSpPr/>
          <p:nvPr/>
        </p:nvSpPr>
        <p:spPr>
          <a:xfrm>
            <a:off x="6866741" y="2174340"/>
            <a:ext cx="22317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dirty="0"/>
              <a:t>Population ages 65 and Above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4EC5E8-F0A9-4661-B468-93DA55B68910}"/>
              </a:ext>
            </a:extLst>
          </p:cNvPr>
          <p:cNvSpPr/>
          <p:nvPr/>
        </p:nvSpPr>
        <p:spPr>
          <a:xfrm>
            <a:off x="4188843" y="2331502"/>
            <a:ext cx="2231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dirty="0"/>
              <a:t>Mortality Rate, Infant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E67CA9-B750-4824-880A-E978A2D7FAF6}"/>
              </a:ext>
            </a:extLst>
          </p:cNvPr>
          <p:cNvSpPr/>
          <p:nvPr/>
        </p:nvSpPr>
        <p:spPr>
          <a:xfrm>
            <a:off x="9544639" y="2174340"/>
            <a:ext cx="23409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dirty="0"/>
              <a:t>Life Expectancy at Birth Male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70DF58-E49B-4FAD-9EF6-48BACF1B2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391" y="4845268"/>
            <a:ext cx="7772399" cy="19365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F06525-C2CF-442C-94CE-764CBAC39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391" y="2803213"/>
            <a:ext cx="7772398" cy="19365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5451C1-5CFE-4174-95B2-C4E4F3F11A12}"/>
              </a:ext>
            </a:extLst>
          </p:cNvPr>
          <p:cNvSpPr txBox="1"/>
          <p:nvPr/>
        </p:nvSpPr>
        <p:spPr>
          <a:xfrm>
            <a:off x="1868032" y="3559113"/>
            <a:ext cx="106679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Before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90CF40-F6C7-4DBF-837F-D4D01672037C}"/>
              </a:ext>
            </a:extLst>
          </p:cNvPr>
          <p:cNvSpPr txBox="1"/>
          <p:nvPr/>
        </p:nvSpPr>
        <p:spPr>
          <a:xfrm>
            <a:off x="581043" y="5102570"/>
            <a:ext cx="3640777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/>
              <a:t>After </a:t>
            </a:r>
          </a:p>
          <a:p>
            <a:pPr algn="ctr">
              <a:lnSpc>
                <a:spcPct val="90000"/>
              </a:lnSpc>
            </a:pPr>
            <a:r>
              <a:rPr lang="en-US" sz="2400" dirty="0" err="1"/>
              <a:t>Winsorization</a:t>
            </a:r>
            <a:r>
              <a:rPr lang="en-US" sz="2400" dirty="0"/>
              <a:t>, Log transformation and Box-cox transformation  </a:t>
            </a:r>
          </a:p>
        </p:txBody>
      </p:sp>
    </p:spTree>
    <p:extLst>
      <p:ext uri="{BB962C8B-B14F-4D97-AF65-F5344CB8AC3E}">
        <p14:creationId xmlns:p14="http://schemas.microsoft.com/office/powerpoint/2010/main" val="75965707"/>
      </p:ext>
    </p:extLst>
  </p:cSld>
  <p:clrMapOvr>
    <a:masterClrMapping/>
  </p:clrMapOvr>
  <p:transition spd="slow">
    <p:push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832790" y="1814107"/>
            <a:ext cx="10279559" cy="10086000"/>
            <a:chOff x="2976563" y="368300"/>
            <a:chExt cx="6238875" cy="6121400"/>
          </a:xfrm>
        </p:grpSpPr>
        <p:grpSp>
          <p:nvGrpSpPr>
            <p:cNvPr id="5" name="Group 4"/>
            <p:cNvGrpSpPr/>
            <p:nvPr/>
          </p:nvGrpSpPr>
          <p:grpSpPr>
            <a:xfrm>
              <a:off x="3484563" y="368300"/>
              <a:ext cx="2627313" cy="3021013"/>
              <a:chOff x="3484563" y="368300"/>
              <a:chExt cx="2627313" cy="3021013"/>
            </a:xfrm>
          </p:grpSpPr>
          <p:sp>
            <p:nvSpPr>
              <p:cNvPr id="18" name="Freeform 7"/>
              <p:cNvSpPr>
                <a:spLocks/>
              </p:cNvSpPr>
              <p:nvPr/>
            </p:nvSpPr>
            <p:spPr bwMode="auto">
              <a:xfrm>
                <a:off x="3484563" y="803275"/>
                <a:ext cx="2627313" cy="2586038"/>
              </a:xfrm>
              <a:custGeom>
                <a:avLst/>
                <a:gdLst>
                  <a:gd name="T0" fmla="*/ 582 w 1655"/>
                  <a:gd name="T1" fmla="*/ 1621 h 1629"/>
                  <a:gd name="T2" fmla="*/ 592 w 1655"/>
                  <a:gd name="T3" fmla="*/ 1517 h 1629"/>
                  <a:gd name="T4" fmla="*/ 610 w 1655"/>
                  <a:gd name="T5" fmla="*/ 1417 h 1629"/>
                  <a:gd name="T6" fmla="*/ 638 w 1655"/>
                  <a:gd name="T7" fmla="*/ 1321 h 1629"/>
                  <a:gd name="T8" fmla="*/ 675 w 1655"/>
                  <a:gd name="T9" fmla="*/ 1229 h 1629"/>
                  <a:gd name="T10" fmla="*/ 719 w 1655"/>
                  <a:gd name="T11" fmla="*/ 1139 h 1629"/>
                  <a:gd name="T12" fmla="*/ 771 w 1655"/>
                  <a:gd name="T13" fmla="*/ 1057 h 1629"/>
                  <a:gd name="T14" fmla="*/ 829 w 1655"/>
                  <a:gd name="T15" fmla="*/ 977 h 1629"/>
                  <a:gd name="T16" fmla="*/ 895 w 1655"/>
                  <a:gd name="T17" fmla="*/ 905 h 1629"/>
                  <a:gd name="T18" fmla="*/ 965 w 1655"/>
                  <a:gd name="T19" fmla="*/ 837 h 1629"/>
                  <a:gd name="T20" fmla="*/ 1043 w 1655"/>
                  <a:gd name="T21" fmla="*/ 777 h 1629"/>
                  <a:gd name="T22" fmla="*/ 1125 w 1655"/>
                  <a:gd name="T23" fmla="*/ 723 h 1629"/>
                  <a:gd name="T24" fmla="*/ 1211 w 1655"/>
                  <a:gd name="T25" fmla="*/ 678 h 1629"/>
                  <a:gd name="T26" fmla="*/ 1303 w 1655"/>
                  <a:gd name="T27" fmla="*/ 640 h 1629"/>
                  <a:gd name="T28" fmla="*/ 1399 w 1655"/>
                  <a:gd name="T29" fmla="*/ 610 h 1629"/>
                  <a:gd name="T30" fmla="*/ 1497 w 1655"/>
                  <a:gd name="T31" fmla="*/ 588 h 1629"/>
                  <a:gd name="T32" fmla="*/ 1599 w 1655"/>
                  <a:gd name="T33" fmla="*/ 576 h 1629"/>
                  <a:gd name="T34" fmla="*/ 1583 w 1655"/>
                  <a:gd name="T35" fmla="*/ 0 h 1629"/>
                  <a:gd name="T36" fmla="*/ 1503 w 1655"/>
                  <a:gd name="T37" fmla="*/ 6 h 1629"/>
                  <a:gd name="T38" fmla="*/ 1345 w 1655"/>
                  <a:gd name="T39" fmla="*/ 30 h 1629"/>
                  <a:gd name="T40" fmla="*/ 1191 w 1655"/>
                  <a:gd name="T41" fmla="*/ 68 h 1629"/>
                  <a:gd name="T42" fmla="*/ 1043 w 1655"/>
                  <a:gd name="T43" fmla="*/ 120 h 1629"/>
                  <a:gd name="T44" fmla="*/ 903 w 1655"/>
                  <a:gd name="T45" fmla="*/ 186 h 1629"/>
                  <a:gd name="T46" fmla="*/ 771 w 1655"/>
                  <a:gd name="T47" fmla="*/ 264 h 1629"/>
                  <a:gd name="T48" fmla="*/ 644 w 1655"/>
                  <a:gd name="T49" fmla="*/ 352 h 1629"/>
                  <a:gd name="T50" fmla="*/ 528 w 1655"/>
                  <a:gd name="T51" fmla="*/ 452 h 1629"/>
                  <a:gd name="T52" fmla="*/ 422 w 1655"/>
                  <a:gd name="T53" fmla="*/ 560 h 1629"/>
                  <a:gd name="T54" fmla="*/ 324 w 1655"/>
                  <a:gd name="T55" fmla="*/ 680 h 1629"/>
                  <a:gd name="T56" fmla="*/ 240 w 1655"/>
                  <a:gd name="T57" fmla="*/ 807 h 1629"/>
                  <a:gd name="T58" fmla="*/ 166 w 1655"/>
                  <a:gd name="T59" fmla="*/ 941 h 1629"/>
                  <a:gd name="T60" fmla="*/ 104 w 1655"/>
                  <a:gd name="T61" fmla="*/ 1085 h 1629"/>
                  <a:gd name="T62" fmla="*/ 58 w 1655"/>
                  <a:gd name="T63" fmla="*/ 1233 h 1629"/>
                  <a:gd name="T64" fmla="*/ 24 w 1655"/>
                  <a:gd name="T65" fmla="*/ 1389 h 1629"/>
                  <a:gd name="T66" fmla="*/ 4 w 1655"/>
                  <a:gd name="T67" fmla="*/ 1549 h 1629"/>
                  <a:gd name="T68" fmla="*/ 310 w 1655"/>
                  <a:gd name="T69" fmla="*/ 1565 h 1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55" h="1629">
                    <a:moveTo>
                      <a:pt x="582" y="1621"/>
                    </a:moveTo>
                    <a:lnTo>
                      <a:pt x="582" y="1621"/>
                    </a:lnTo>
                    <a:lnTo>
                      <a:pt x="586" y="1569"/>
                    </a:lnTo>
                    <a:lnTo>
                      <a:pt x="592" y="1517"/>
                    </a:lnTo>
                    <a:lnTo>
                      <a:pt x="600" y="1467"/>
                    </a:lnTo>
                    <a:lnTo>
                      <a:pt x="610" y="1417"/>
                    </a:lnTo>
                    <a:lnTo>
                      <a:pt x="624" y="1369"/>
                    </a:lnTo>
                    <a:lnTo>
                      <a:pt x="638" y="1321"/>
                    </a:lnTo>
                    <a:lnTo>
                      <a:pt x="656" y="1275"/>
                    </a:lnTo>
                    <a:lnTo>
                      <a:pt x="675" y="1229"/>
                    </a:lnTo>
                    <a:lnTo>
                      <a:pt x="697" y="1183"/>
                    </a:lnTo>
                    <a:lnTo>
                      <a:pt x="719" y="1139"/>
                    </a:lnTo>
                    <a:lnTo>
                      <a:pt x="745" y="1097"/>
                    </a:lnTo>
                    <a:lnTo>
                      <a:pt x="771" y="1057"/>
                    </a:lnTo>
                    <a:lnTo>
                      <a:pt x="799" y="1017"/>
                    </a:lnTo>
                    <a:lnTo>
                      <a:pt x="829" y="977"/>
                    </a:lnTo>
                    <a:lnTo>
                      <a:pt x="861" y="941"/>
                    </a:lnTo>
                    <a:lnTo>
                      <a:pt x="895" y="905"/>
                    </a:lnTo>
                    <a:lnTo>
                      <a:pt x="929" y="871"/>
                    </a:lnTo>
                    <a:lnTo>
                      <a:pt x="965" y="837"/>
                    </a:lnTo>
                    <a:lnTo>
                      <a:pt x="1003" y="807"/>
                    </a:lnTo>
                    <a:lnTo>
                      <a:pt x="1043" y="777"/>
                    </a:lnTo>
                    <a:lnTo>
                      <a:pt x="1083" y="749"/>
                    </a:lnTo>
                    <a:lnTo>
                      <a:pt x="1125" y="723"/>
                    </a:lnTo>
                    <a:lnTo>
                      <a:pt x="1167" y="699"/>
                    </a:lnTo>
                    <a:lnTo>
                      <a:pt x="1211" y="678"/>
                    </a:lnTo>
                    <a:lnTo>
                      <a:pt x="1257" y="658"/>
                    </a:lnTo>
                    <a:lnTo>
                      <a:pt x="1303" y="640"/>
                    </a:lnTo>
                    <a:lnTo>
                      <a:pt x="1351" y="624"/>
                    </a:lnTo>
                    <a:lnTo>
                      <a:pt x="1399" y="610"/>
                    </a:lnTo>
                    <a:lnTo>
                      <a:pt x="1447" y="598"/>
                    </a:lnTo>
                    <a:lnTo>
                      <a:pt x="1497" y="588"/>
                    </a:lnTo>
                    <a:lnTo>
                      <a:pt x="1549" y="580"/>
                    </a:lnTo>
                    <a:lnTo>
                      <a:pt x="1599" y="576"/>
                    </a:lnTo>
                    <a:lnTo>
                      <a:pt x="1655" y="308"/>
                    </a:lnTo>
                    <a:lnTo>
                      <a:pt x="1583" y="0"/>
                    </a:lnTo>
                    <a:lnTo>
                      <a:pt x="1583" y="0"/>
                    </a:lnTo>
                    <a:lnTo>
                      <a:pt x="1503" y="6"/>
                    </a:lnTo>
                    <a:lnTo>
                      <a:pt x="1423" y="16"/>
                    </a:lnTo>
                    <a:lnTo>
                      <a:pt x="1345" y="30"/>
                    </a:lnTo>
                    <a:lnTo>
                      <a:pt x="1267" y="48"/>
                    </a:lnTo>
                    <a:lnTo>
                      <a:pt x="1191" y="68"/>
                    </a:lnTo>
                    <a:lnTo>
                      <a:pt x="1117" y="94"/>
                    </a:lnTo>
                    <a:lnTo>
                      <a:pt x="1043" y="120"/>
                    </a:lnTo>
                    <a:lnTo>
                      <a:pt x="973" y="152"/>
                    </a:lnTo>
                    <a:lnTo>
                      <a:pt x="903" y="186"/>
                    </a:lnTo>
                    <a:lnTo>
                      <a:pt x="835" y="222"/>
                    </a:lnTo>
                    <a:lnTo>
                      <a:pt x="771" y="264"/>
                    </a:lnTo>
                    <a:lnTo>
                      <a:pt x="707" y="306"/>
                    </a:lnTo>
                    <a:lnTo>
                      <a:pt x="644" y="352"/>
                    </a:lnTo>
                    <a:lnTo>
                      <a:pt x="584" y="400"/>
                    </a:lnTo>
                    <a:lnTo>
                      <a:pt x="528" y="452"/>
                    </a:lnTo>
                    <a:lnTo>
                      <a:pt x="474" y="504"/>
                    </a:lnTo>
                    <a:lnTo>
                      <a:pt x="422" y="560"/>
                    </a:lnTo>
                    <a:lnTo>
                      <a:pt x="372" y="620"/>
                    </a:lnTo>
                    <a:lnTo>
                      <a:pt x="324" y="680"/>
                    </a:lnTo>
                    <a:lnTo>
                      <a:pt x="280" y="741"/>
                    </a:lnTo>
                    <a:lnTo>
                      <a:pt x="240" y="807"/>
                    </a:lnTo>
                    <a:lnTo>
                      <a:pt x="202" y="873"/>
                    </a:lnTo>
                    <a:lnTo>
                      <a:pt x="166" y="941"/>
                    </a:lnTo>
                    <a:lnTo>
                      <a:pt x="134" y="1013"/>
                    </a:lnTo>
                    <a:lnTo>
                      <a:pt x="104" y="1085"/>
                    </a:lnTo>
                    <a:lnTo>
                      <a:pt x="80" y="1159"/>
                    </a:lnTo>
                    <a:lnTo>
                      <a:pt x="58" y="1233"/>
                    </a:lnTo>
                    <a:lnTo>
                      <a:pt x="38" y="1311"/>
                    </a:lnTo>
                    <a:lnTo>
                      <a:pt x="24" y="1389"/>
                    </a:lnTo>
                    <a:lnTo>
                      <a:pt x="12" y="1467"/>
                    </a:lnTo>
                    <a:lnTo>
                      <a:pt x="4" y="1549"/>
                    </a:lnTo>
                    <a:lnTo>
                      <a:pt x="0" y="1629"/>
                    </a:lnTo>
                    <a:lnTo>
                      <a:pt x="310" y="1565"/>
                    </a:lnTo>
                    <a:lnTo>
                      <a:pt x="582" y="162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9" name="Freeform 9"/>
              <p:cNvSpPr>
                <a:spLocks/>
              </p:cNvSpPr>
              <p:nvPr/>
            </p:nvSpPr>
            <p:spPr bwMode="auto">
              <a:xfrm>
                <a:off x="4927601" y="368300"/>
                <a:ext cx="987425" cy="987425"/>
              </a:xfrm>
              <a:custGeom>
                <a:avLst/>
                <a:gdLst>
                  <a:gd name="T0" fmla="*/ 304 w 622"/>
                  <a:gd name="T1" fmla="*/ 0 h 622"/>
                  <a:gd name="T2" fmla="*/ 242 w 622"/>
                  <a:gd name="T3" fmla="*/ 8 h 622"/>
                  <a:gd name="T4" fmla="*/ 184 w 622"/>
                  <a:gd name="T5" fmla="*/ 26 h 622"/>
                  <a:gd name="T6" fmla="*/ 132 w 622"/>
                  <a:gd name="T7" fmla="*/ 56 h 622"/>
                  <a:gd name="T8" fmla="*/ 86 w 622"/>
                  <a:gd name="T9" fmla="*/ 96 h 622"/>
                  <a:gd name="T10" fmla="*/ 50 w 622"/>
                  <a:gd name="T11" fmla="*/ 142 h 622"/>
                  <a:gd name="T12" fmla="*/ 22 w 622"/>
                  <a:gd name="T13" fmla="*/ 196 h 622"/>
                  <a:gd name="T14" fmla="*/ 6 w 622"/>
                  <a:gd name="T15" fmla="*/ 254 h 622"/>
                  <a:gd name="T16" fmla="*/ 0 w 622"/>
                  <a:gd name="T17" fmla="*/ 318 h 622"/>
                  <a:gd name="T18" fmla="*/ 2 w 622"/>
                  <a:gd name="T19" fmla="*/ 350 h 622"/>
                  <a:gd name="T20" fmla="*/ 16 w 622"/>
                  <a:gd name="T21" fmla="*/ 410 h 622"/>
                  <a:gd name="T22" fmla="*/ 42 w 622"/>
                  <a:gd name="T23" fmla="*/ 466 h 622"/>
                  <a:gd name="T24" fmla="*/ 76 w 622"/>
                  <a:gd name="T25" fmla="*/ 514 h 622"/>
                  <a:gd name="T26" fmla="*/ 120 w 622"/>
                  <a:gd name="T27" fmla="*/ 556 h 622"/>
                  <a:gd name="T28" fmla="*/ 170 w 622"/>
                  <a:gd name="T29" fmla="*/ 588 h 622"/>
                  <a:gd name="T30" fmla="*/ 226 w 622"/>
                  <a:gd name="T31" fmla="*/ 610 h 622"/>
                  <a:gd name="T32" fmla="*/ 286 w 622"/>
                  <a:gd name="T33" fmla="*/ 620 h 622"/>
                  <a:gd name="T34" fmla="*/ 318 w 622"/>
                  <a:gd name="T35" fmla="*/ 622 h 622"/>
                  <a:gd name="T36" fmla="*/ 382 w 622"/>
                  <a:gd name="T37" fmla="*/ 614 h 622"/>
                  <a:gd name="T38" fmla="*/ 440 w 622"/>
                  <a:gd name="T39" fmla="*/ 594 h 622"/>
                  <a:gd name="T40" fmla="*/ 492 w 622"/>
                  <a:gd name="T41" fmla="*/ 564 h 622"/>
                  <a:gd name="T42" fmla="*/ 536 w 622"/>
                  <a:gd name="T43" fmla="*/ 526 h 622"/>
                  <a:gd name="T44" fmla="*/ 574 w 622"/>
                  <a:gd name="T45" fmla="*/ 478 h 622"/>
                  <a:gd name="T46" fmla="*/ 602 w 622"/>
                  <a:gd name="T47" fmla="*/ 426 h 622"/>
                  <a:gd name="T48" fmla="*/ 618 w 622"/>
                  <a:gd name="T49" fmla="*/ 366 h 622"/>
                  <a:gd name="T50" fmla="*/ 622 w 622"/>
                  <a:gd name="T51" fmla="*/ 304 h 622"/>
                  <a:gd name="T52" fmla="*/ 620 w 622"/>
                  <a:gd name="T53" fmla="*/ 272 h 622"/>
                  <a:gd name="T54" fmla="*/ 606 w 622"/>
                  <a:gd name="T55" fmla="*/ 212 h 622"/>
                  <a:gd name="T56" fmla="*/ 582 w 622"/>
                  <a:gd name="T57" fmla="*/ 156 h 622"/>
                  <a:gd name="T58" fmla="*/ 548 w 622"/>
                  <a:gd name="T59" fmla="*/ 108 h 622"/>
                  <a:gd name="T60" fmla="*/ 504 w 622"/>
                  <a:gd name="T61" fmla="*/ 66 h 622"/>
                  <a:gd name="T62" fmla="*/ 454 w 622"/>
                  <a:gd name="T63" fmla="*/ 34 h 622"/>
                  <a:gd name="T64" fmla="*/ 398 w 622"/>
                  <a:gd name="T65" fmla="*/ 12 h 622"/>
                  <a:gd name="T66" fmla="*/ 336 w 622"/>
                  <a:gd name="T67" fmla="*/ 0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22" h="622">
                    <a:moveTo>
                      <a:pt x="304" y="0"/>
                    </a:moveTo>
                    <a:lnTo>
                      <a:pt x="304" y="0"/>
                    </a:lnTo>
                    <a:lnTo>
                      <a:pt x="272" y="2"/>
                    </a:lnTo>
                    <a:lnTo>
                      <a:pt x="242" y="8"/>
                    </a:lnTo>
                    <a:lnTo>
                      <a:pt x="212" y="16"/>
                    </a:lnTo>
                    <a:lnTo>
                      <a:pt x="184" y="26"/>
                    </a:lnTo>
                    <a:lnTo>
                      <a:pt x="158" y="40"/>
                    </a:lnTo>
                    <a:lnTo>
                      <a:pt x="132" y="56"/>
                    </a:lnTo>
                    <a:lnTo>
                      <a:pt x="108" y="74"/>
                    </a:lnTo>
                    <a:lnTo>
                      <a:pt x="86" y="96"/>
                    </a:lnTo>
                    <a:lnTo>
                      <a:pt x="68" y="118"/>
                    </a:lnTo>
                    <a:lnTo>
                      <a:pt x="50" y="142"/>
                    </a:lnTo>
                    <a:lnTo>
                      <a:pt x="34" y="168"/>
                    </a:lnTo>
                    <a:lnTo>
                      <a:pt x="22" y="196"/>
                    </a:lnTo>
                    <a:lnTo>
                      <a:pt x="12" y="224"/>
                    </a:lnTo>
                    <a:lnTo>
                      <a:pt x="6" y="254"/>
                    </a:lnTo>
                    <a:lnTo>
                      <a:pt x="2" y="286"/>
                    </a:lnTo>
                    <a:lnTo>
                      <a:pt x="0" y="318"/>
                    </a:lnTo>
                    <a:lnTo>
                      <a:pt x="0" y="318"/>
                    </a:lnTo>
                    <a:lnTo>
                      <a:pt x="2" y="350"/>
                    </a:lnTo>
                    <a:lnTo>
                      <a:pt x="8" y="380"/>
                    </a:lnTo>
                    <a:lnTo>
                      <a:pt x="16" y="410"/>
                    </a:lnTo>
                    <a:lnTo>
                      <a:pt x="28" y="438"/>
                    </a:lnTo>
                    <a:lnTo>
                      <a:pt x="42" y="466"/>
                    </a:lnTo>
                    <a:lnTo>
                      <a:pt x="58" y="490"/>
                    </a:lnTo>
                    <a:lnTo>
                      <a:pt x="76" y="514"/>
                    </a:lnTo>
                    <a:lnTo>
                      <a:pt x="96" y="536"/>
                    </a:lnTo>
                    <a:lnTo>
                      <a:pt x="120" y="556"/>
                    </a:lnTo>
                    <a:lnTo>
                      <a:pt x="144" y="572"/>
                    </a:lnTo>
                    <a:lnTo>
                      <a:pt x="170" y="588"/>
                    </a:lnTo>
                    <a:lnTo>
                      <a:pt x="198" y="600"/>
                    </a:lnTo>
                    <a:lnTo>
                      <a:pt x="226" y="610"/>
                    </a:lnTo>
                    <a:lnTo>
                      <a:pt x="256" y="616"/>
                    </a:lnTo>
                    <a:lnTo>
                      <a:pt x="286" y="620"/>
                    </a:lnTo>
                    <a:lnTo>
                      <a:pt x="318" y="622"/>
                    </a:lnTo>
                    <a:lnTo>
                      <a:pt x="318" y="622"/>
                    </a:lnTo>
                    <a:lnTo>
                      <a:pt x="350" y="620"/>
                    </a:lnTo>
                    <a:lnTo>
                      <a:pt x="382" y="614"/>
                    </a:lnTo>
                    <a:lnTo>
                      <a:pt x="410" y="606"/>
                    </a:lnTo>
                    <a:lnTo>
                      <a:pt x="440" y="594"/>
                    </a:lnTo>
                    <a:lnTo>
                      <a:pt x="466" y="580"/>
                    </a:lnTo>
                    <a:lnTo>
                      <a:pt x="492" y="564"/>
                    </a:lnTo>
                    <a:lnTo>
                      <a:pt x="516" y="546"/>
                    </a:lnTo>
                    <a:lnTo>
                      <a:pt x="536" y="526"/>
                    </a:lnTo>
                    <a:lnTo>
                      <a:pt x="556" y="504"/>
                    </a:lnTo>
                    <a:lnTo>
                      <a:pt x="574" y="478"/>
                    </a:lnTo>
                    <a:lnTo>
                      <a:pt x="588" y="452"/>
                    </a:lnTo>
                    <a:lnTo>
                      <a:pt x="602" y="426"/>
                    </a:lnTo>
                    <a:lnTo>
                      <a:pt x="610" y="396"/>
                    </a:lnTo>
                    <a:lnTo>
                      <a:pt x="618" y="366"/>
                    </a:lnTo>
                    <a:lnTo>
                      <a:pt x="622" y="336"/>
                    </a:lnTo>
                    <a:lnTo>
                      <a:pt x="622" y="304"/>
                    </a:lnTo>
                    <a:lnTo>
                      <a:pt x="622" y="304"/>
                    </a:lnTo>
                    <a:lnTo>
                      <a:pt x="620" y="272"/>
                    </a:lnTo>
                    <a:lnTo>
                      <a:pt x="616" y="242"/>
                    </a:lnTo>
                    <a:lnTo>
                      <a:pt x="606" y="212"/>
                    </a:lnTo>
                    <a:lnTo>
                      <a:pt x="596" y="184"/>
                    </a:lnTo>
                    <a:lnTo>
                      <a:pt x="582" y="156"/>
                    </a:lnTo>
                    <a:lnTo>
                      <a:pt x="566" y="130"/>
                    </a:lnTo>
                    <a:lnTo>
                      <a:pt x="548" y="108"/>
                    </a:lnTo>
                    <a:lnTo>
                      <a:pt x="526" y="86"/>
                    </a:lnTo>
                    <a:lnTo>
                      <a:pt x="504" y="66"/>
                    </a:lnTo>
                    <a:lnTo>
                      <a:pt x="480" y="48"/>
                    </a:lnTo>
                    <a:lnTo>
                      <a:pt x="454" y="34"/>
                    </a:lnTo>
                    <a:lnTo>
                      <a:pt x="426" y="22"/>
                    </a:lnTo>
                    <a:lnTo>
                      <a:pt x="398" y="12"/>
                    </a:lnTo>
                    <a:lnTo>
                      <a:pt x="368" y="4"/>
                    </a:lnTo>
                    <a:lnTo>
                      <a:pt x="336" y="0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0" name="Freeform 11"/>
              <p:cNvSpPr>
                <a:spLocks/>
              </p:cNvSpPr>
              <p:nvPr/>
            </p:nvSpPr>
            <p:spPr bwMode="auto">
              <a:xfrm>
                <a:off x="5060951" y="501650"/>
                <a:ext cx="720725" cy="720725"/>
              </a:xfrm>
              <a:custGeom>
                <a:avLst/>
                <a:gdLst>
                  <a:gd name="T0" fmla="*/ 222 w 454"/>
                  <a:gd name="T1" fmla="*/ 0 h 454"/>
                  <a:gd name="T2" fmla="*/ 178 w 454"/>
                  <a:gd name="T3" fmla="*/ 6 h 454"/>
                  <a:gd name="T4" fmla="*/ 134 w 454"/>
                  <a:gd name="T5" fmla="*/ 20 h 454"/>
                  <a:gd name="T6" fmla="*/ 96 w 454"/>
                  <a:gd name="T7" fmla="*/ 42 h 454"/>
                  <a:gd name="T8" fmla="*/ 64 w 454"/>
                  <a:gd name="T9" fmla="*/ 70 h 454"/>
                  <a:gd name="T10" fmla="*/ 36 w 454"/>
                  <a:gd name="T11" fmla="*/ 104 h 454"/>
                  <a:gd name="T12" fmla="*/ 16 w 454"/>
                  <a:gd name="T13" fmla="*/ 144 h 454"/>
                  <a:gd name="T14" fmla="*/ 4 w 454"/>
                  <a:gd name="T15" fmla="*/ 186 h 454"/>
                  <a:gd name="T16" fmla="*/ 0 w 454"/>
                  <a:gd name="T17" fmla="*/ 232 h 454"/>
                  <a:gd name="T18" fmla="*/ 2 w 454"/>
                  <a:gd name="T19" fmla="*/ 254 h 454"/>
                  <a:gd name="T20" fmla="*/ 12 w 454"/>
                  <a:gd name="T21" fmla="*/ 298 h 454"/>
                  <a:gd name="T22" fmla="*/ 30 w 454"/>
                  <a:gd name="T23" fmla="*/ 340 h 454"/>
                  <a:gd name="T24" fmla="*/ 56 w 454"/>
                  <a:gd name="T25" fmla="*/ 374 h 454"/>
                  <a:gd name="T26" fmla="*/ 88 w 454"/>
                  <a:gd name="T27" fmla="*/ 404 h 454"/>
                  <a:gd name="T28" fmla="*/ 124 w 454"/>
                  <a:gd name="T29" fmla="*/ 428 h 454"/>
                  <a:gd name="T30" fmla="*/ 166 w 454"/>
                  <a:gd name="T31" fmla="*/ 444 h 454"/>
                  <a:gd name="T32" fmla="*/ 210 w 454"/>
                  <a:gd name="T33" fmla="*/ 452 h 454"/>
                  <a:gd name="T34" fmla="*/ 232 w 454"/>
                  <a:gd name="T35" fmla="*/ 454 h 454"/>
                  <a:gd name="T36" fmla="*/ 278 w 454"/>
                  <a:gd name="T37" fmla="*/ 448 h 454"/>
                  <a:gd name="T38" fmla="*/ 320 w 454"/>
                  <a:gd name="T39" fmla="*/ 434 h 454"/>
                  <a:gd name="T40" fmla="*/ 358 w 454"/>
                  <a:gd name="T41" fmla="*/ 412 h 454"/>
                  <a:gd name="T42" fmla="*/ 392 w 454"/>
                  <a:gd name="T43" fmla="*/ 384 h 454"/>
                  <a:gd name="T44" fmla="*/ 418 w 454"/>
                  <a:gd name="T45" fmla="*/ 350 h 454"/>
                  <a:gd name="T46" fmla="*/ 438 w 454"/>
                  <a:gd name="T47" fmla="*/ 310 h 454"/>
                  <a:gd name="T48" fmla="*/ 452 w 454"/>
                  <a:gd name="T49" fmla="*/ 268 h 454"/>
                  <a:gd name="T50" fmla="*/ 454 w 454"/>
                  <a:gd name="T51" fmla="*/ 222 h 454"/>
                  <a:gd name="T52" fmla="*/ 452 w 454"/>
                  <a:gd name="T53" fmla="*/ 198 h 454"/>
                  <a:gd name="T54" fmla="*/ 442 w 454"/>
                  <a:gd name="T55" fmla="*/ 154 h 454"/>
                  <a:gd name="T56" fmla="*/ 424 w 454"/>
                  <a:gd name="T57" fmla="*/ 114 h 454"/>
                  <a:gd name="T58" fmla="*/ 400 w 454"/>
                  <a:gd name="T59" fmla="*/ 78 h 454"/>
                  <a:gd name="T60" fmla="*/ 368 w 454"/>
                  <a:gd name="T61" fmla="*/ 48 h 454"/>
                  <a:gd name="T62" fmla="*/ 332 w 454"/>
                  <a:gd name="T63" fmla="*/ 24 h 454"/>
                  <a:gd name="T64" fmla="*/ 290 w 454"/>
                  <a:gd name="T65" fmla="*/ 8 h 454"/>
                  <a:gd name="T66" fmla="*/ 246 w 454"/>
                  <a:gd name="T67" fmla="*/ 0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54" h="454">
                    <a:moveTo>
                      <a:pt x="222" y="0"/>
                    </a:moveTo>
                    <a:lnTo>
                      <a:pt x="222" y="0"/>
                    </a:lnTo>
                    <a:lnTo>
                      <a:pt x="200" y="2"/>
                    </a:lnTo>
                    <a:lnTo>
                      <a:pt x="178" y="6"/>
                    </a:lnTo>
                    <a:lnTo>
                      <a:pt x="156" y="12"/>
                    </a:lnTo>
                    <a:lnTo>
                      <a:pt x="134" y="20"/>
                    </a:lnTo>
                    <a:lnTo>
                      <a:pt x="116" y="30"/>
                    </a:lnTo>
                    <a:lnTo>
                      <a:pt x="96" y="42"/>
                    </a:lnTo>
                    <a:lnTo>
                      <a:pt x="80" y="54"/>
                    </a:lnTo>
                    <a:lnTo>
                      <a:pt x="64" y="70"/>
                    </a:lnTo>
                    <a:lnTo>
                      <a:pt x="50" y="86"/>
                    </a:lnTo>
                    <a:lnTo>
                      <a:pt x="36" y="104"/>
                    </a:lnTo>
                    <a:lnTo>
                      <a:pt x="26" y="122"/>
                    </a:lnTo>
                    <a:lnTo>
                      <a:pt x="16" y="144"/>
                    </a:lnTo>
                    <a:lnTo>
                      <a:pt x="10" y="164"/>
                    </a:lnTo>
                    <a:lnTo>
                      <a:pt x="4" y="186"/>
                    </a:lnTo>
                    <a:lnTo>
                      <a:pt x="2" y="208"/>
                    </a:lnTo>
                    <a:lnTo>
                      <a:pt x="0" y="232"/>
                    </a:lnTo>
                    <a:lnTo>
                      <a:pt x="0" y="232"/>
                    </a:lnTo>
                    <a:lnTo>
                      <a:pt x="2" y="254"/>
                    </a:lnTo>
                    <a:lnTo>
                      <a:pt x="6" y="278"/>
                    </a:lnTo>
                    <a:lnTo>
                      <a:pt x="12" y="298"/>
                    </a:lnTo>
                    <a:lnTo>
                      <a:pt x="20" y="320"/>
                    </a:lnTo>
                    <a:lnTo>
                      <a:pt x="30" y="340"/>
                    </a:lnTo>
                    <a:lnTo>
                      <a:pt x="42" y="358"/>
                    </a:lnTo>
                    <a:lnTo>
                      <a:pt x="56" y="374"/>
                    </a:lnTo>
                    <a:lnTo>
                      <a:pt x="70" y="390"/>
                    </a:lnTo>
                    <a:lnTo>
                      <a:pt x="88" y="404"/>
                    </a:lnTo>
                    <a:lnTo>
                      <a:pt x="106" y="418"/>
                    </a:lnTo>
                    <a:lnTo>
                      <a:pt x="124" y="428"/>
                    </a:lnTo>
                    <a:lnTo>
                      <a:pt x="144" y="438"/>
                    </a:lnTo>
                    <a:lnTo>
                      <a:pt x="166" y="444"/>
                    </a:lnTo>
                    <a:lnTo>
                      <a:pt x="188" y="450"/>
                    </a:lnTo>
                    <a:lnTo>
                      <a:pt x="210" y="452"/>
                    </a:lnTo>
                    <a:lnTo>
                      <a:pt x="232" y="454"/>
                    </a:lnTo>
                    <a:lnTo>
                      <a:pt x="232" y="454"/>
                    </a:lnTo>
                    <a:lnTo>
                      <a:pt x="256" y="452"/>
                    </a:lnTo>
                    <a:lnTo>
                      <a:pt x="278" y="448"/>
                    </a:lnTo>
                    <a:lnTo>
                      <a:pt x="300" y="442"/>
                    </a:lnTo>
                    <a:lnTo>
                      <a:pt x="320" y="434"/>
                    </a:lnTo>
                    <a:lnTo>
                      <a:pt x="340" y="424"/>
                    </a:lnTo>
                    <a:lnTo>
                      <a:pt x="358" y="412"/>
                    </a:lnTo>
                    <a:lnTo>
                      <a:pt x="376" y="398"/>
                    </a:lnTo>
                    <a:lnTo>
                      <a:pt x="392" y="384"/>
                    </a:lnTo>
                    <a:lnTo>
                      <a:pt x="406" y="366"/>
                    </a:lnTo>
                    <a:lnTo>
                      <a:pt x="418" y="350"/>
                    </a:lnTo>
                    <a:lnTo>
                      <a:pt x="430" y="330"/>
                    </a:lnTo>
                    <a:lnTo>
                      <a:pt x="438" y="310"/>
                    </a:lnTo>
                    <a:lnTo>
                      <a:pt x="446" y="290"/>
                    </a:lnTo>
                    <a:lnTo>
                      <a:pt x="452" y="268"/>
                    </a:lnTo>
                    <a:lnTo>
                      <a:pt x="454" y="244"/>
                    </a:lnTo>
                    <a:lnTo>
                      <a:pt x="454" y="222"/>
                    </a:lnTo>
                    <a:lnTo>
                      <a:pt x="454" y="222"/>
                    </a:lnTo>
                    <a:lnTo>
                      <a:pt x="452" y="198"/>
                    </a:lnTo>
                    <a:lnTo>
                      <a:pt x="448" y="176"/>
                    </a:lnTo>
                    <a:lnTo>
                      <a:pt x="442" y="154"/>
                    </a:lnTo>
                    <a:lnTo>
                      <a:pt x="434" y="134"/>
                    </a:lnTo>
                    <a:lnTo>
                      <a:pt x="424" y="114"/>
                    </a:lnTo>
                    <a:lnTo>
                      <a:pt x="414" y="96"/>
                    </a:lnTo>
                    <a:lnTo>
                      <a:pt x="400" y="78"/>
                    </a:lnTo>
                    <a:lnTo>
                      <a:pt x="384" y="62"/>
                    </a:lnTo>
                    <a:lnTo>
                      <a:pt x="368" y="48"/>
                    </a:lnTo>
                    <a:lnTo>
                      <a:pt x="350" y="36"/>
                    </a:lnTo>
                    <a:lnTo>
                      <a:pt x="332" y="24"/>
                    </a:lnTo>
                    <a:lnTo>
                      <a:pt x="312" y="16"/>
                    </a:lnTo>
                    <a:lnTo>
                      <a:pt x="290" y="8"/>
                    </a:lnTo>
                    <a:lnTo>
                      <a:pt x="268" y="4"/>
                    </a:lnTo>
                    <a:lnTo>
                      <a:pt x="246" y="0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ctr" anchorCtr="0" compatLnSpc="1">
                <a:prstTxWarp prst="textNoShape">
                  <a:avLst/>
                </a:prstTxWarp>
              </a:bodyPr>
              <a:lstStyle/>
              <a:p>
                <a:pPr algn="ctr" defTabSz="914126"/>
                <a:r>
                  <a:rPr lang="en-US" sz="4800" dirty="0">
                    <a:solidFill>
                      <a:prstClr val="black"/>
                    </a:solidFill>
                    <a:latin typeface="Calibri" panose="020F0502020204030204"/>
                  </a:rPr>
                  <a:t>4</a:t>
                </a: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6203951" y="800100"/>
              <a:ext cx="3011487" cy="2608263"/>
              <a:chOff x="6203951" y="800100"/>
              <a:chExt cx="3011487" cy="2608263"/>
            </a:xfrm>
          </p:grpSpPr>
          <p:sp>
            <p:nvSpPr>
              <p:cNvPr id="15" name="Freeform 13"/>
              <p:cNvSpPr>
                <a:spLocks/>
              </p:cNvSpPr>
              <p:nvPr/>
            </p:nvSpPr>
            <p:spPr bwMode="auto">
              <a:xfrm>
                <a:off x="8228013" y="2176463"/>
                <a:ext cx="987425" cy="987425"/>
              </a:xfrm>
              <a:custGeom>
                <a:avLst/>
                <a:gdLst>
                  <a:gd name="T0" fmla="*/ 304 w 622"/>
                  <a:gd name="T1" fmla="*/ 0 h 622"/>
                  <a:gd name="T2" fmla="*/ 242 w 622"/>
                  <a:gd name="T3" fmla="*/ 8 h 622"/>
                  <a:gd name="T4" fmla="*/ 184 w 622"/>
                  <a:gd name="T5" fmla="*/ 26 h 622"/>
                  <a:gd name="T6" fmla="*/ 132 w 622"/>
                  <a:gd name="T7" fmla="*/ 56 h 622"/>
                  <a:gd name="T8" fmla="*/ 86 w 622"/>
                  <a:gd name="T9" fmla="*/ 96 h 622"/>
                  <a:gd name="T10" fmla="*/ 50 w 622"/>
                  <a:gd name="T11" fmla="*/ 142 h 622"/>
                  <a:gd name="T12" fmla="*/ 22 w 622"/>
                  <a:gd name="T13" fmla="*/ 196 h 622"/>
                  <a:gd name="T14" fmla="*/ 6 w 622"/>
                  <a:gd name="T15" fmla="*/ 254 h 622"/>
                  <a:gd name="T16" fmla="*/ 0 w 622"/>
                  <a:gd name="T17" fmla="*/ 318 h 622"/>
                  <a:gd name="T18" fmla="*/ 2 w 622"/>
                  <a:gd name="T19" fmla="*/ 350 h 622"/>
                  <a:gd name="T20" fmla="*/ 16 w 622"/>
                  <a:gd name="T21" fmla="*/ 410 h 622"/>
                  <a:gd name="T22" fmla="*/ 42 w 622"/>
                  <a:gd name="T23" fmla="*/ 466 h 622"/>
                  <a:gd name="T24" fmla="*/ 76 w 622"/>
                  <a:gd name="T25" fmla="*/ 514 h 622"/>
                  <a:gd name="T26" fmla="*/ 120 w 622"/>
                  <a:gd name="T27" fmla="*/ 556 h 622"/>
                  <a:gd name="T28" fmla="*/ 170 w 622"/>
                  <a:gd name="T29" fmla="*/ 588 h 622"/>
                  <a:gd name="T30" fmla="*/ 226 w 622"/>
                  <a:gd name="T31" fmla="*/ 610 h 622"/>
                  <a:gd name="T32" fmla="*/ 286 w 622"/>
                  <a:gd name="T33" fmla="*/ 622 h 622"/>
                  <a:gd name="T34" fmla="*/ 318 w 622"/>
                  <a:gd name="T35" fmla="*/ 622 h 622"/>
                  <a:gd name="T36" fmla="*/ 382 w 622"/>
                  <a:gd name="T37" fmla="*/ 614 h 622"/>
                  <a:gd name="T38" fmla="*/ 440 w 622"/>
                  <a:gd name="T39" fmla="*/ 594 h 622"/>
                  <a:gd name="T40" fmla="*/ 492 w 622"/>
                  <a:gd name="T41" fmla="*/ 564 h 622"/>
                  <a:gd name="T42" fmla="*/ 536 w 622"/>
                  <a:gd name="T43" fmla="*/ 526 h 622"/>
                  <a:gd name="T44" fmla="*/ 574 w 622"/>
                  <a:gd name="T45" fmla="*/ 480 h 622"/>
                  <a:gd name="T46" fmla="*/ 600 w 622"/>
                  <a:gd name="T47" fmla="*/ 426 h 622"/>
                  <a:gd name="T48" fmla="*/ 618 w 622"/>
                  <a:gd name="T49" fmla="*/ 366 h 622"/>
                  <a:gd name="T50" fmla="*/ 622 w 622"/>
                  <a:gd name="T51" fmla="*/ 304 h 622"/>
                  <a:gd name="T52" fmla="*/ 620 w 622"/>
                  <a:gd name="T53" fmla="*/ 272 h 622"/>
                  <a:gd name="T54" fmla="*/ 606 w 622"/>
                  <a:gd name="T55" fmla="*/ 212 h 622"/>
                  <a:gd name="T56" fmla="*/ 582 w 622"/>
                  <a:gd name="T57" fmla="*/ 156 h 622"/>
                  <a:gd name="T58" fmla="*/ 548 w 622"/>
                  <a:gd name="T59" fmla="*/ 108 h 622"/>
                  <a:gd name="T60" fmla="*/ 504 w 622"/>
                  <a:gd name="T61" fmla="*/ 66 h 622"/>
                  <a:gd name="T62" fmla="*/ 454 w 622"/>
                  <a:gd name="T63" fmla="*/ 34 h 622"/>
                  <a:gd name="T64" fmla="*/ 398 w 622"/>
                  <a:gd name="T65" fmla="*/ 12 h 622"/>
                  <a:gd name="T66" fmla="*/ 336 w 622"/>
                  <a:gd name="T67" fmla="*/ 0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22" h="622">
                    <a:moveTo>
                      <a:pt x="304" y="0"/>
                    </a:moveTo>
                    <a:lnTo>
                      <a:pt x="304" y="0"/>
                    </a:lnTo>
                    <a:lnTo>
                      <a:pt x="272" y="2"/>
                    </a:lnTo>
                    <a:lnTo>
                      <a:pt x="242" y="8"/>
                    </a:lnTo>
                    <a:lnTo>
                      <a:pt x="212" y="16"/>
                    </a:lnTo>
                    <a:lnTo>
                      <a:pt x="184" y="26"/>
                    </a:lnTo>
                    <a:lnTo>
                      <a:pt x="158" y="40"/>
                    </a:lnTo>
                    <a:lnTo>
                      <a:pt x="132" y="56"/>
                    </a:lnTo>
                    <a:lnTo>
                      <a:pt x="108" y="76"/>
                    </a:lnTo>
                    <a:lnTo>
                      <a:pt x="86" y="96"/>
                    </a:lnTo>
                    <a:lnTo>
                      <a:pt x="66" y="118"/>
                    </a:lnTo>
                    <a:lnTo>
                      <a:pt x="50" y="142"/>
                    </a:lnTo>
                    <a:lnTo>
                      <a:pt x="34" y="168"/>
                    </a:lnTo>
                    <a:lnTo>
                      <a:pt x="22" y="196"/>
                    </a:lnTo>
                    <a:lnTo>
                      <a:pt x="12" y="224"/>
                    </a:lnTo>
                    <a:lnTo>
                      <a:pt x="6" y="254"/>
                    </a:lnTo>
                    <a:lnTo>
                      <a:pt x="2" y="286"/>
                    </a:lnTo>
                    <a:lnTo>
                      <a:pt x="0" y="318"/>
                    </a:lnTo>
                    <a:lnTo>
                      <a:pt x="0" y="318"/>
                    </a:lnTo>
                    <a:lnTo>
                      <a:pt x="2" y="350"/>
                    </a:lnTo>
                    <a:lnTo>
                      <a:pt x="8" y="380"/>
                    </a:lnTo>
                    <a:lnTo>
                      <a:pt x="16" y="410"/>
                    </a:lnTo>
                    <a:lnTo>
                      <a:pt x="28" y="438"/>
                    </a:lnTo>
                    <a:lnTo>
                      <a:pt x="42" y="466"/>
                    </a:lnTo>
                    <a:lnTo>
                      <a:pt x="58" y="490"/>
                    </a:lnTo>
                    <a:lnTo>
                      <a:pt x="76" y="514"/>
                    </a:lnTo>
                    <a:lnTo>
                      <a:pt x="96" y="536"/>
                    </a:lnTo>
                    <a:lnTo>
                      <a:pt x="120" y="556"/>
                    </a:lnTo>
                    <a:lnTo>
                      <a:pt x="144" y="572"/>
                    </a:lnTo>
                    <a:lnTo>
                      <a:pt x="170" y="588"/>
                    </a:lnTo>
                    <a:lnTo>
                      <a:pt x="196" y="600"/>
                    </a:lnTo>
                    <a:lnTo>
                      <a:pt x="226" y="610"/>
                    </a:lnTo>
                    <a:lnTo>
                      <a:pt x="256" y="618"/>
                    </a:lnTo>
                    <a:lnTo>
                      <a:pt x="286" y="622"/>
                    </a:lnTo>
                    <a:lnTo>
                      <a:pt x="318" y="622"/>
                    </a:lnTo>
                    <a:lnTo>
                      <a:pt x="318" y="622"/>
                    </a:lnTo>
                    <a:lnTo>
                      <a:pt x="350" y="620"/>
                    </a:lnTo>
                    <a:lnTo>
                      <a:pt x="382" y="614"/>
                    </a:lnTo>
                    <a:lnTo>
                      <a:pt x="410" y="606"/>
                    </a:lnTo>
                    <a:lnTo>
                      <a:pt x="440" y="594"/>
                    </a:lnTo>
                    <a:lnTo>
                      <a:pt x="466" y="582"/>
                    </a:lnTo>
                    <a:lnTo>
                      <a:pt x="492" y="564"/>
                    </a:lnTo>
                    <a:lnTo>
                      <a:pt x="514" y="546"/>
                    </a:lnTo>
                    <a:lnTo>
                      <a:pt x="536" y="526"/>
                    </a:lnTo>
                    <a:lnTo>
                      <a:pt x="556" y="504"/>
                    </a:lnTo>
                    <a:lnTo>
                      <a:pt x="574" y="480"/>
                    </a:lnTo>
                    <a:lnTo>
                      <a:pt x="588" y="454"/>
                    </a:lnTo>
                    <a:lnTo>
                      <a:pt x="600" y="426"/>
                    </a:lnTo>
                    <a:lnTo>
                      <a:pt x="610" y="396"/>
                    </a:lnTo>
                    <a:lnTo>
                      <a:pt x="618" y="366"/>
                    </a:lnTo>
                    <a:lnTo>
                      <a:pt x="622" y="336"/>
                    </a:lnTo>
                    <a:lnTo>
                      <a:pt x="622" y="304"/>
                    </a:lnTo>
                    <a:lnTo>
                      <a:pt x="622" y="304"/>
                    </a:lnTo>
                    <a:lnTo>
                      <a:pt x="620" y="272"/>
                    </a:lnTo>
                    <a:lnTo>
                      <a:pt x="614" y="242"/>
                    </a:lnTo>
                    <a:lnTo>
                      <a:pt x="606" y="212"/>
                    </a:lnTo>
                    <a:lnTo>
                      <a:pt x="596" y="184"/>
                    </a:lnTo>
                    <a:lnTo>
                      <a:pt x="582" y="156"/>
                    </a:lnTo>
                    <a:lnTo>
                      <a:pt x="566" y="132"/>
                    </a:lnTo>
                    <a:lnTo>
                      <a:pt x="548" y="108"/>
                    </a:lnTo>
                    <a:lnTo>
                      <a:pt x="526" y="86"/>
                    </a:lnTo>
                    <a:lnTo>
                      <a:pt x="504" y="66"/>
                    </a:lnTo>
                    <a:lnTo>
                      <a:pt x="480" y="48"/>
                    </a:lnTo>
                    <a:lnTo>
                      <a:pt x="454" y="34"/>
                    </a:lnTo>
                    <a:lnTo>
                      <a:pt x="426" y="22"/>
                    </a:lnTo>
                    <a:lnTo>
                      <a:pt x="398" y="12"/>
                    </a:lnTo>
                    <a:lnTo>
                      <a:pt x="368" y="4"/>
                    </a:lnTo>
                    <a:lnTo>
                      <a:pt x="336" y="0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" name="Freeform 5"/>
              <p:cNvSpPr>
                <a:spLocks/>
              </p:cNvSpPr>
              <p:nvPr/>
            </p:nvSpPr>
            <p:spPr bwMode="auto">
              <a:xfrm>
                <a:off x="6203951" y="800100"/>
                <a:ext cx="2595563" cy="2608263"/>
              </a:xfrm>
              <a:custGeom>
                <a:avLst/>
                <a:gdLst>
                  <a:gd name="T0" fmla="*/ 1635 w 1635"/>
                  <a:gd name="T1" fmla="*/ 1573 h 1643"/>
                  <a:gd name="T2" fmla="*/ 1617 w 1635"/>
                  <a:gd name="T3" fmla="*/ 1413 h 1643"/>
                  <a:gd name="T4" fmla="*/ 1585 w 1635"/>
                  <a:gd name="T5" fmla="*/ 1259 h 1643"/>
                  <a:gd name="T6" fmla="*/ 1539 w 1635"/>
                  <a:gd name="T7" fmla="*/ 1109 h 1643"/>
                  <a:gd name="T8" fmla="*/ 1481 w 1635"/>
                  <a:gd name="T9" fmla="*/ 965 h 1643"/>
                  <a:gd name="T10" fmla="*/ 1409 w 1635"/>
                  <a:gd name="T11" fmla="*/ 829 h 1643"/>
                  <a:gd name="T12" fmla="*/ 1325 w 1635"/>
                  <a:gd name="T13" fmla="*/ 701 h 1643"/>
                  <a:gd name="T14" fmla="*/ 1231 w 1635"/>
                  <a:gd name="T15" fmla="*/ 580 h 1643"/>
                  <a:gd name="T16" fmla="*/ 1127 w 1635"/>
                  <a:gd name="T17" fmla="*/ 470 h 1643"/>
                  <a:gd name="T18" fmla="*/ 1013 w 1635"/>
                  <a:gd name="T19" fmla="*/ 370 h 1643"/>
                  <a:gd name="T20" fmla="*/ 888 w 1635"/>
                  <a:gd name="T21" fmla="*/ 278 h 1643"/>
                  <a:gd name="T22" fmla="*/ 756 w 1635"/>
                  <a:gd name="T23" fmla="*/ 200 h 1643"/>
                  <a:gd name="T24" fmla="*/ 616 w 1635"/>
                  <a:gd name="T25" fmla="*/ 132 h 1643"/>
                  <a:gd name="T26" fmla="*/ 472 w 1635"/>
                  <a:gd name="T27" fmla="*/ 78 h 1643"/>
                  <a:gd name="T28" fmla="*/ 320 w 1635"/>
                  <a:gd name="T29" fmla="*/ 38 h 1643"/>
                  <a:gd name="T30" fmla="*/ 162 w 1635"/>
                  <a:gd name="T31" fmla="*/ 12 h 1643"/>
                  <a:gd name="T32" fmla="*/ 0 w 1635"/>
                  <a:gd name="T33" fmla="*/ 0 h 1643"/>
                  <a:gd name="T34" fmla="*/ 10 w 1635"/>
                  <a:gd name="T35" fmla="*/ 574 h 1643"/>
                  <a:gd name="T36" fmla="*/ 64 w 1635"/>
                  <a:gd name="T37" fmla="*/ 578 h 1643"/>
                  <a:gd name="T38" fmla="*/ 166 w 1635"/>
                  <a:gd name="T39" fmla="*/ 592 h 1643"/>
                  <a:gd name="T40" fmla="*/ 266 w 1635"/>
                  <a:gd name="T41" fmla="*/ 614 h 1643"/>
                  <a:gd name="T42" fmla="*/ 362 w 1635"/>
                  <a:gd name="T43" fmla="*/ 646 h 1643"/>
                  <a:gd name="T44" fmla="*/ 452 w 1635"/>
                  <a:gd name="T45" fmla="*/ 684 h 1643"/>
                  <a:gd name="T46" fmla="*/ 540 w 1635"/>
                  <a:gd name="T47" fmla="*/ 731 h 1643"/>
                  <a:gd name="T48" fmla="*/ 622 w 1635"/>
                  <a:gd name="T49" fmla="*/ 785 h 1643"/>
                  <a:gd name="T50" fmla="*/ 700 w 1635"/>
                  <a:gd name="T51" fmla="*/ 847 h 1643"/>
                  <a:gd name="T52" fmla="*/ 770 w 1635"/>
                  <a:gd name="T53" fmla="*/ 915 h 1643"/>
                  <a:gd name="T54" fmla="*/ 834 w 1635"/>
                  <a:gd name="T55" fmla="*/ 991 h 1643"/>
                  <a:gd name="T56" fmla="*/ 892 w 1635"/>
                  <a:gd name="T57" fmla="*/ 1071 h 1643"/>
                  <a:gd name="T58" fmla="*/ 945 w 1635"/>
                  <a:gd name="T59" fmla="*/ 1155 h 1643"/>
                  <a:gd name="T60" fmla="*/ 987 w 1635"/>
                  <a:gd name="T61" fmla="*/ 1245 h 1643"/>
                  <a:gd name="T62" fmla="*/ 1023 w 1635"/>
                  <a:gd name="T63" fmla="*/ 1339 h 1643"/>
                  <a:gd name="T64" fmla="*/ 1049 w 1635"/>
                  <a:gd name="T65" fmla="*/ 1437 h 1643"/>
                  <a:gd name="T66" fmla="*/ 1067 w 1635"/>
                  <a:gd name="T67" fmla="*/ 1539 h 1643"/>
                  <a:gd name="T68" fmla="*/ 1333 w 1635"/>
                  <a:gd name="T69" fmla="*/ 1643 h 16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35" h="1643">
                    <a:moveTo>
                      <a:pt x="1635" y="1573"/>
                    </a:moveTo>
                    <a:lnTo>
                      <a:pt x="1635" y="1573"/>
                    </a:lnTo>
                    <a:lnTo>
                      <a:pt x="1627" y="1493"/>
                    </a:lnTo>
                    <a:lnTo>
                      <a:pt x="1617" y="1413"/>
                    </a:lnTo>
                    <a:lnTo>
                      <a:pt x="1603" y="1335"/>
                    </a:lnTo>
                    <a:lnTo>
                      <a:pt x="1585" y="1259"/>
                    </a:lnTo>
                    <a:lnTo>
                      <a:pt x="1565" y="1183"/>
                    </a:lnTo>
                    <a:lnTo>
                      <a:pt x="1539" y="1109"/>
                    </a:lnTo>
                    <a:lnTo>
                      <a:pt x="1511" y="1035"/>
                    </a:lnTo>
                    <a:lnTo>
                      <a:pt x="1481" y="965"/>
                    </a:lnTo>
                    <a:lnTo>
                      <a:pt x="1447" y="895"/>
                    </a:lnTo>
                    <a:lnTo>
                      <a:pt x="1409" y="829"/>
                    </a:lnTo>
                    <a:lnTo>
                      <a:pt x="1369" y="763"/>
                    </a:lnTo>
                    <a:lnTo>
                      <a:pt x="1325" y="701"/>
                    </a:lnTo>
                    <a:lnTo>
                      <a:pt x="1279" y="640"/>
                    </a:lnTo>
                    <a:lnTo>
                      <a:pt x="1231" y="580"/>
                    </a:lnTo>
                    <a:lnTo>
                      <a:pt x="1181" y="524"/>
                    </a:lnTo>
                    <a:lnTo>
                      <a:pt x="1127" y="470"/>
                    </a:lnTo>
                    <a:lnTo>
                      <a:pt x="1071" y="418"/>
                    </a:lnTo>
                    <a:lnTo>
                      <a:pt x="1013" y="370"/>
                    </a:lnTo>
                    <a:lnTo>
                      <a:pt x="951" y="322"/>
                    </a:lnTo>
                    <a:lnTo>
                      <a:pt x="888" y="278"/>
                    </a:lnTo>
                    <a:lnTo>
                      <a:pt x="822" y="238"/>
                    </a:lnTo>
                    <a:lnTo>
                      <a:pt x="756" y="200"/>
                    </a:lnTo>
                    <a:lnTo>
                      <a:pt x="688" y="164"/>
                    </a:lnTo>
                    <a:lnTo>
                      <a:pt x="616" y="132"/>
                    </a:lnTo>
                    <a:lnTo>
                      <a:pt x="544" y="104"/>
                    </a:lnTo>
                    <a:lnTo>
                      <a:pt x="472" y="78"/>
                    </a:lnTo>
                    <a:lnTo>
                      <a:pt x="396" y="56"/>
                    </a:lnTo>
                    <a:lnTo>
                      <a:pt x="320" y="38"/>
                    </a:lnTo>
                    <a:lnTo>
                      <a:pt x="242" y="22"/>
                    </a:lnTo>
                    <a:lnTo>
                      <a:pt x="162" y="12"/>
                    </a:lnTo>
                    <a:lnTo>
                      <a:pt x="82" y="4"/>
                    </a:lnTo>
                    <a:lnTo>
                      <a:pt x="0" y="0"/>
                    </a:lnTo>
                    <a:lnTo>
                      <a:pt x="66" y="310"/>
                    </a:lnTo>
                    <a:lnTo>
                      <a:pt x="10" y="574"/>
                    </a:lnTo>
                    <a:lnTo>
                      <a:pt x="10" y="574"/>
                    </a:lnTo>
                    <a:lnTo>
                      <a:pt x="64" y="578"/>
                    </a:lnTo>
                    <a:lnTo>
                      <a:pt x="114" y="584"/>
                    </a:lnTo>
                    <a:lnTo>
                      <a:pt x="166" y="592"/>
                    </a:lnTo>
                    <a:lnTo>
                      <a:pt x="216" y="602"/>
                    </a:lnTo>
                    <a:lnTo>
                      <a:pt x="266" y="614"/>
                    </a:lnTo>
                    <a:lnTo>
                      <a:pt x="314" y="628"/>
                    </a:lnTo>
                    <a:lnTo>
                      <a:pt x="362" y="646"/>
                    </a:lnTo>
                    <a:lnTo>
                      <a:pt x="408" y="664"/>
                    </a:lnTo>
                    <a:lnTo>
                      <a:pt x="452" y="684"/>
                    </a:lnTo>
                    <a:lnTo>
                      <a:pt x="498" y="707"/>
                    </a:lnTo>
                    <a:lnTo>
                      <a:pt x="540" y="731"/>
                    </a:lnTo>
                    <a:lnTo>
                      <a:pt x="582" y="757"/>
                    </a:lnTo>
                    <a:lnTo>
                      <a:pt x="622" y="785"/>
                    </a:lnTo>
                    <a:lnTo>
                      <a:pt x="662" y="815"/>
                    </a:lnTo>
                    <a:lnTo>
                      <a:pt x="700" y="847"/>
                    </a:lnTo>
                    <a:lnTo>
                      <a:pt x="736" y="881"/>
                    </a:lnTo>
                    <a:lnTo>
                      <a:pt x="770" y="915"/>
                    </a:lnTo>
                    <a:lnTo>
                      <a:pt x="804" y="953"/>
                    </a:lnTo>
                    <a:lnTo>
                      <a:pt x="834" y="991"/>
                    </a:lnTo>
                    <a:lnTo>
                      <a:pt x="864" y="1029"/>
                    </a:lnTo>
                    <a:lnTo>
                      <a:pt x="892" y="1071"/>
                    </a:lnTo>
                    <a:lnTo>
                      <a:pt x="919" y="1113"/>
                    </a:lnTo>
                    <a:lnTo>
                      <a:pt x="945" y="1155"/>
                    </a:lnTo>
                    <a:lnTo>
                      <a:pt x="967" y="1199"/>
                    </a:lnTo>
                    <a:lnTo>
                      <a:pt x="987" y="1245"/>
                    </a:lnTo>
                    <a:lnTo>
                      <a:pt x="1005" y="1291"/>
                    </a:lnTo>
                    <a:lnTo>
                      <a:pt x="1023" y="1339"/>
                    </a:lnTo>
                    <a:lnTo>
                      <a:pt x="1037" y="1387"/>
                    </a:lnTo>
                    <a:lnTo>
                      <a:pt x="1049" y="1437"/>
                    </a:lnTo>
                    <a:lnTo>
                      <a:pt x="1059" y="1487"/>
                    </a:lnTo>
                    <a:lnTo>
                      <a:pt x="1067" y="1539"/>
                    </a:lnTo>
                    <a:lnTo>
                      <a:pt x="1071" y="1591"/>
                    </a:lnTo>
                    <a:lnTo>
                      <a:pt x="1333" y="1643"/>
                    </a:lnTo>
                    <a:lnTo>
                      <a:pt x="1635" y="15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" name="Freeform 15"/>
              <p:cNvSpPr>
                <a:spLocks/>
              </p:cNvSpPr>
              <p:nvPr/>
            </p:nvSpPr>
            <p:spPr bwMode="auto">
              <a:xfrm>
                <a:off x="8361363" y="2309813"/>
                <a:ext cx="720725" cy="720725"/>
              </a:xfrm>
              <a:custGeom>
                <a:avLst/>
                <a:gdLst>
                  <a:gd name="T0" fmla="*/ 222 w 454"/>
                  <a:gd name="T1" fmla="*/ 0 h 454"/>
                  <a:gd name="T2" fmla="*/ 176 w 454"/>
                  <a:gd name="T3" fmla="*/ 6 h 454"/>
                  <a:gd name="T4" fmla="*/ 134 w 454"/>
                  <a:gd name="T5" fmla="*/ 20 h 454"/>
                  <a:gd name="T6" fmla="*/ 96 w 454"/>
                  <a:gd name="T7" fmla="*/ 42 h 454"/>
                  <a:gd name="T8" fmla="*/ 64 w 454"/>
                  <a:gd name="T9" fmla="*/ 70 h 454"/>
                  <a:gd name="T10" fmla="*/ 36 w 454"/>
                  <a:gd name="T11" fmla="*/ 104 h 454"/>
                  <a:gd name="T12" fmla="*/ 16 w 454"/>
                  <a:gd name="T13" fmla="*/ 144 h 454"/>
                  <a:gd name="T14" fmla="*/ 4 w 454"/>
                  <a:gd name="T15" fmla="*/ 186 h 454"/>
                  <a:gd name="T16" fmla="*/ 0 w 454"/>
                  <a:gd name="T17" fmla="*/ 232 h 454"/>
                  <a:gd name="T18" fmla="*/ 2 w 454"/>
                  <a:gd name="T19" fmla="*/ 256 h 454"/>
                  <a:gd name="T20" fmla="*/ 12 w 454"/>
                  <a:gd name="T21" fmla="*/ 300 h 454"/>
                  <a:gd name="T22" fmla="*/ 30 w 454"/>
                  <a:gd name="T23" fmla="*/ 340 h 454"/>
                  <a:gd name="T24" fmla="*/ 56 w 454"/>
                  <a:gd name="T25" fmla="*/ 376 h 454"/>
                  <a:gd name="T26" fmla="*/ 88 w 454"/>
                  <a:gd name="T27" fmla="*/ 406 h 454"/>
                  <a:gd name="T28" fmla="*/ 124 w 454"/>
                  <a:gd name="T29" fmla="*/ 428 h 454"/>
                  <a:gd name="T30" fmla="*/ 164 w 454"/>
                  <a:gd name="T31" fmla="*/ 446 h 454"/>
                  <a:gd name="T32" fmla="*/ 210 w 454"/>
                  <a:gd name="T33" fmla="*/ 454 h 454"/>
                  <a:gd name="T34" fmla="*/ 232 w 454"/>
                  <a:gd name="T35" fmla="*/ 454 h 454"/>
                  <a:gd name="T36" fmla="*/ 278 w 454"/>
                  <a:gd name="T37" fmla="*/ 448 h 454"/>
                  <a:gd name="T38" fmla="*/ 320 w 454"/>
                  <a:gd name="T39" fmla="*/ 434 h 454"/>
                  <a:gd name="T40" fmla="*/ 358 w 454"/>
                  <a:gd name="T41" fmla="*/ 412 h 454"/>
                  <a:gd name="T42" fmla="*/ 392 w 454"/>
                  <a:gd name="T43" fmla="*/ 384 h 454"/>
                  <a:gd name="T44" fmla="*/ 418 w 454"/>
                  <a:gd name="T45" fmla="*/ 350 h 454"/>
                  <a:gd name="T46" fmla="*/ 438 w 454"/>
                  <a:gd name="T47" fmla="*/ 310 h 454"/>
                  <a:gd name="T48" fmla="*/ 450 w 454"/>
                  <a:gd name="T49" fmla="*/ 268 h 454"/>
                  <a:gd name="T50" fmla="*/ 454 w 454"/>
                  <a:gd name="T51" fmla="*/ 222 h 454"/>
                  <a:gd name="T52" fmla="*/ 452 w 454"/>
                  <a:gd name="T53" fmla="*/ 198 h 454"/>
                  <a:gd name="T54" fmla="*/ 442 w 454"/>
                  <a:gd name="T55" fmla="*/ 154 h 454"/>
                  <a:gd name="T56" fmla="*/ 424 w 454"/>
                  <a:gd name="T57" fmla="*/ 114 h 454"/>
                  <a:gd name="T58" fmla="*/ 400 w 454"/>
                  <a:gd name="T59" fmla="*/ 78 h 454"/>
                  <a:gd name="T60" fmla="*/ 368 w 454"/>
                  <a:gd name="T61" fmla="*/ 48 h 454"/>
                  <a:gd name="T62" fmla="*/ 332 w 454"/>
                  <a:gd name="T63" fmla="*/ 24 h 454"/>
                  <a:gd name="T64" fmla="*/ 290 w 454"/>
                  <a:gd name="T65" fmla="*/ 8 h 454"/>
                  <a:gd name="T66" fmla="*/ 246 w 454"/>
                  <a:gd name="T67" fmla="*/ 0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54" h="454">
                    <a:moveTo>
                      <a:pt x="222" y="0"/>
                    </a:moveTo>
                    <a:lnTo>
                      <a:pt x="222" y="0"/>
                    </a:lnTo>
                    <a:lnTo>
                      <a:pt x="200" y="2"/>
                    </a:lnTo>
                    <a:lnTo>
                      <a:pt x="176" y="6"/>
                    </a:lnTo>
                    <a:lnTo>
                      <a:pt x="156" y="12"/>
                    </a:lnTo>
                    <a:lnTo>
                      <a:pt x="134" y="20"/>
                    </a:lnTo>
                    <a:lnTo>
                      <a:pt x="114" y="30"/>
                    </a:lnTo>
                    <a:lnTo>
                      <a:pt x="96" y="42"/>
                    </a:lnTo>
                    <a:lnTo>
                      <a:pt x="80" y="56"/>
                    </a:lnTo>
                    <a:lnTo>
                      <a:pt x="64" y="70"/>
                    </a:lnTo>
                    <a:lnTo>
                      <a:pt x="50" y="86"/>
                    </a:lnTo>
                    <a:lnTo>
                      <a:pt x="36" y="104"/>
                    </a:lnTo>
                    <a:lnTo>
                      <a:pt x="26" y="124"/>
                    </a:lnTo>
                    <a:lnTo>
                      <a:pt x="16" y="144"/>
                    </a:lnTo>
                    <a:lnTo>
                      <a:pt x="10" y="164"/>
                    </a:lnTo>
                    <a:lnTo>
                      <a:pt x="4" y="186"/>
                    </a:lnTo>
                    <a:lnTo>
                      <a:pt x="2" y="208"/>
                    </a:lnTo>
                    <a:lnTo>
                      <a:pt x="0" y="232"/>
                    </a:lnTo>
                    <a:lnTo>
                      <a:pt x="0" y="232"/>
                    </a:lnTo>
                    <a:lnTo>
                      <a:pt x="2" y="256"/>
                    </a:lnTo>
                    <a:lnTo>
                      <a:pt x="6" y="278"/>
                    </a:lnTo>
                    <a:lnTo>
                      <a:pt x="12" y="300"/>
                    </a:lnTo>
                    <a:lnTo>
                      <a:pt x="20" y="320"/>
                    </a:lnTo>
                    <a:lnTo>
                      <a:pt x="30" y="340"/>
                    </a:lnTo>
                    <a:lnTo>
                      <a:pt x="42" y="358"/>
                    </a:lnTo>
                    <a:lnTo>
                      <a:pt x="56" y="376"/>
                    </a:lnTo>
                    <a:lnTo>
                      <a:pt x="70" y="390"/>
                    </a:lnTo>
                    <a:lnTo>
                      <a:pt x="88" y="406"/>
                    </a:lnTo>
                    <a:lnTo>
                      <a:pt x="104" y="418"/>
                    </a:lnTo>
                    <a:lnTo>
                      <a:pt x="124" y="428"/>
                    </a:lnTo>
                    <a:lnTo>
                      <a:pt x="144" y="438"/>
                    </a:lnTo>
                    <a:lnTo>
                      <a:pt x="164" y="446"/>
                    </a:lnTo>
                    <a:lnTo>
                      <a:pt x="186" y="450"/>
                    </a:lnTo>
                    <a:lnTo>
                      <a:pt x="210" y="454"/>
                    </a:lnTo>
                    <a:lnTo>
                      <a:pt x="232" y="454"/>
                    </a:lnTo>
                    <a:lnTo>
                      <a:pt x="232" y="454"/>
                    </a:lnTo>
                    <a:lnTo>
                      <a:pt x="256" y="452"/>
                    </a:lnTo>
                    <a:lnTo>
                      <a:pt x="278" y="448"/>
                    </a:lnTo>
                    <a:lnTo>
                      <a:pt x="300" y="442"/>
                    </a:lnTo>
                    <a:lnTo>
                      <a:pt x="320" y="434"/>
                    </a:lnTo>
                    <a:lnTo>
                      <a:pt x="340" y="424"/>
                    </a:lnTo>
                    <a:lnTo>
                      <a:pt x="358" y="412"/>
                    </a:lnTo>
                    <a:lnTo>
                      <a:pt x="376" y="398"/>
                    </a:lnTo>
                    <a:lnTo>
                      <a:pt x="392" y="384"/>
                    </a:lnTo>
                    <a:lnTo>
                      <a:pt x="406" y="368"/>
                    </a:lnTo>
                    <a:lnTo>
                      <a:pt x="418" y="350"/>
                    </a:lnTo>
                    <a:lnTo>
                      <a:pt x="430" y="330"/>
                    </a:lnTo>
                    <a:lnTo>
                      <a:pt x="438" y="310"/>
                    </a:lnTo>
                    <a:lnTo>
                      <a:pt x="446" y="290"/>
                    </a:lnTo>
                    <a:lnTo>
                      <a:pt x="450" y="268"/>
                    </a:lnTo>
                    <a:lnTo>
                      <a:pt x="454" y="244"/>
                    </a:lnTo>
                    <a:lnTo>
                      <a:pt x="454" y="222"/>
                    </a:lnTo>
                    <a:lnTo>
                      <a:pt x="454" y="222"/>
                    </a:lnTo>
                    <a:lnTo>
                      <a:pt x="452" y="198"/>
                    </a:lnTo>
                    <a:lnTo>
                      <a:pt x="448" y="176"/>
                    </a:lnTo>
                    <a:lnTo>
                      <a:pt x="442" y="154"/>
                    </a:lnTo>
                    <a:lnTo>
                      <a:pt x="434" y="134"/>
                    </a:lnTo>
                    <a:lnTo>
                      <a:pt x="424" y="114"/>
                    </a:lnTo>
                    <a:lnTo>
                      <a:pt x="412" y="96"/>
                    </a:lnTo>
                    <a:lnTo>
                      <a:pt x="400" y="78"/>
                    </a:lnTo>
                    <a:lnTo>
                      <a:pt x="384" y="62"/>
                    </a:lnTo>
                    <a:lnTo>
                      <a:pt x="368" y="48"/>
                    </a:lnTo>
                    <a:lnTo>
                      <a:pt x="350" y="36"/>
                    </a:lnTo>
                    <a:lnTo>
                      <a:pt x="332" y="24"/>
                    </a:lnTo>
                    <a:lnTo>
                      <a:pt x="312" y="16"/>
                    </a:lnTo>
                    <a:lnTo>
                      <a:pt x="290" y="8"/>
                    </a:lnTo>
                    <a:lnTo>
                      <a:pt x="268" y="4"/>
                    </a:lnTo>
                    <a:lnTo>
                      <a:pt x="246" y="0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r>
                  <a:rPr lang="en-US" sz="1799" dirty="0">
                    <a:solidFill>
                      <a:prstClr val="black"/>
                    </a:solidFill>
                    <a:latin typeface="Calibri" panose="020F0502020204030204"/>
                  </a:rPr>
                  <a:t>1</a:t>
                </a: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6248401" y="3503613"/>
              <a:ext cx="2554288" cy="2986087"/>
              <a:chOff x="6248401" y="3503613"/>
              <a:chExt cx="2554288" cy="2986087"/>
            </a:xfrm>
          </p:grpSpPr>
          <p:sp>
            <p:nvSpPr>
              <p:cNvPr id="12" name="Freeform 8"/>
              <p:cNvSpPr>
                <a:spLocks/>
              </p:cNvSpPr>
              <p:nvPr/>
            </p:nvSpPr>
            <p:spPr bwMode="auto">
              <a:xfrm>
                <a:off x="6248401" y="3503613"/>
                <a:ext cx="2554288" cy="2601913"/>
              </a:xfrm>
              <a:custGeom>
                <a:avLst/>
                <a:gdLst>
                  <a:gd name="T0" fmla="*/ 1305 w 1609"/>
                  <a:gd name="T1" fmla="*/ 64 h 1639"/>
                  <a:gd name="T2" fmla="*/ 1045 w 1609"/>
                  <a:gd name="T3" fmla="*/ 12 h 1639"/>
                  <a:gd name="T4" fmla="*/ 1037 w 1609"/>
                  <a:gd name="T5" fmla="*/ 114 h 1639"/>
                  <a:gd name="T6" fmla="*/ 1021 w 1609"/>
                  <a:gd name="T7" fmla="*/ 214 h 1639"/>
                  <a:gd name="T8" fmla="*/ 995 w 1609"/>
                  <a:gd name="T9" fmla="*/ 310 h 1639"/>
                  <a:gd name="T10" fmla="*/ 959 w 1609"/>
                  <a:gd name="T11" fmla="*/ 402 h 1639"/>
                  <a:gd name="T12" fmla="*/ 917 w 1609"/>
                  <a:gd name="T13" fmla="*/ 490 h 1639"/>
                  <a:gd name="T14" fmla="*/ 868 w 1609"/>
                  <a:gd name="T15" fmla="*/ 574 h 1639"/>
                  <a:gd name="T16" fmla="*/ 810 w 1609"/>
                  <a:gd name="T17" fmla="*/ 652 h 1639"/>
                  <a:gd name="T18" fmla="*/ 748 w 1609"/>
                  <a:gd name="T19" fmla="*/ 726 h 1639"/>
                  <a:gd name="T20" fmla="*/ 678 w 1609"/>
                  <a:gd name="T21" fmla="*/ 794 h 1639"/>
                  <a:gd name="T22" fmla="*/ 604 w 1609"/>
                  <a:gd name="T23" fmla="*/ 856 h 1639"/>
                  <a:gd name="T24" fmla="*/ 524 w 1609"/>
                  <a:gd name="T25" fmla="*/ 910 h 1639"/>
                  <a:gd name="T26" fmla="*/ 438 w 1609"/>
                  <a:gd name="T27" fmla="*/ 957 h 1639"/>
                  <a:gd name="T28" fmla="*/ 348 w 1609"/>
                  <a:gd name="T29" fmla="*/ 997 h 1639"/>
                  <a:gd name="T30" fmla="*/ 254 w 1609"/>
                  <a:gd name="T31" fmla="*/ 1029 h 1639"/>
                  <a:gd name="T32" fmla="*/ 158 w 1609"/>
                  <a:gd name="T33" fmla="*/ 1053 h 1639"/>
                  <a:gd name="T34" fmla="*/ 58 w 1609"/>
                  <a:gd name="T35" fmla="*/ 1067 h 1639"/>
                  <a:gd name="T36" fmla="*/ 68 w 1609"/>
                  <a:gd name="T37" fmla="*/ 1639 h 1639"/>
                  <a:gd name="T38" fmla="*/ 148 w 1609"/>
                  <a:gd name="T39" fmla="*/ 1631 h 1639"/>
                  <a:gd name="T40" fmla="*/ 302 w 1609"/>
                  <a:gd name="T41" fmla="*/ 1603 h 1639"/>
                  <a:gd name="T42" fmla="*/ 452 w 1609"/>
                  <a:gd name="T43" fmla="*/ 1561 h 1639"/>
                  <a:gd name="T44" fmla="*/ 596 w 1609"/>
                  <a:gd name="T45" fmla="*/ 1507 h 1639"/>
                  <a:gd name="T46" fmla="*/ 734 w 1609"/>
                  <a:gd name="T47" fmla="*/ 1441 h 1639"/>
                  <a:gd name="T48" fmla="*/ 864 w 1609"/>
                  <a:gd name="T49" fmla="*/ 1363 h 1639"/>
                  <a:gd name="T50" fmla="*/ 987 w 1609"/>
                  <a:gd name="T51" fmla="*/ 1273 h 1639"/>
                  <a:gd name="T52" fmla="*/ 1101 w 1609"/>
                  <a:gd name="T53" fmla="*/ 1173 h 1639"/>
                  <a:gd name="T54" fmla="*/ 1203 w 1609"/>
                  <a:gd name="T55" fmla="*/ 1063 h 1639"/>
                  <a:gd name="T56" fmla="*/ 1297 w 1609"/>
                  <a:gd name="T57" fmla="*/ 943 h 1639"/>
                  <a:gd name="T58" fmla="*/ 1379 w 1609"/>
                  <a:gd name="T59" fmla="*/ 818 h 1639"/>
                  <a:gd name="T60" fmla="*/ 1451 w 1609"/>
                  <a:gd name="T61" fmla="*/ 682 h 1639"/>
                  <a:gd name="T62" fmla="*/ 1509 w 1609"/>
                  <a:gd name="T63" fmla="*/ 540 h 1639"/>
                  <a:gd name="T64" fmla="*/ 1555 w 1609"/>
                  <a:gd name="T65" fmla="*/ 392 h 1639"/>
                  <a:gd name="T66" fmla="*/ 1589 w 1609"/>
                  <a:gd name="T67" fmla="*/ 240 h 1639"/>
                  <a:gd name="T68" fmla="*/ 1605 w 1609"/>
                  <a:gd name="T69" fmla="*/ 80 h 1639"/>
                  <a:gd name="T70" fmla="*/ 1609 w 1609"/>
                  <a:gd name="T71" fmla="*/ 0 h 1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609" h="1639">
                    <a:moveTo>
                      <a:pt x="1609" y="0"/>
                    </a:moveTo>
                    <a:lnTo>
                      <a:pt x="1305" y="64"/>
                    </a:lnTo>
                    <a:lnTo>
                      <a:pt x="1045" y="12"/>
                    </a:lnTo>
                    <a:lnTo>
                      <a:pt x="1045" y="12"/>
                    </a:lnTo>
                    <a:lnTo>
                      <a:pt x="1043" y="62"/>
                    </a:lnTo>
                    <a:lnTo>
                      <a:pt x="1037" y="114"/>
                    </a:lnTo>
                    <a:lnTo>
                      <a:pt x="1031" y="164"/>
                    </a:lnTo>
                    <a:lnTo>
                      <a:pt x="1021" y="214"/>
                    </a:lnTo>
                    <a:lnTo>
                      <a:pt x="1009" y="262"/>
                    </a:lnTo>
                    <a:lnTo>
                      <a:pt x="995" y="310"/>
                    </a:lnTo>
                    <a:lnTo>
                      <a:pt x="977" y="356"/>
                    </a:lnTo>
                    <a:lnTo>
                      <a:pt x="959" y="402"/>
                    </a:lnTo>
                    <a:lnTo>
                      <a:pt x="939" y="446"/>
                    </a:lnTo>
                    <a:lnTo>
                      <a:pt x="917" y="490"/>
                    </a:lnTo>
                    <a:lnTo>
                      <a:pt x="893" y="532"/>
                    </a:lnTo>
                    <a:lnTo>
                      <a:pt x="868" y="574"/>
                    </a:lnTo>
                    <a:lnTo>
                      <a:pt x="840" y="614"/>
                    </a:lnTo>
                    <a:lnTo>
                      <a:pt x="810" y="652"/>
                    </a:lnTo>
                    <a:lnTo>
                      <a:pt x="780" y="690"/>
                    </a:lnTo>
                    <a:lnTo>
                      <a:pt x="748" y="726"/>
                    </a:lnTo>
                    <a:lnTo>
                      <a:pt x="714" y="760"/>
                    </a:lnTo>
                    <a:lnTo>
                      <a:pt x="678" y="794"/>
                    </a:lnTo>
                    <a:lnTo>
                      <a:pt x="642" y="826"/>
                    </a:lnTo>
                    <a:lnTo>
                      <a:pt x="604" y="856"/>
                    </a:lnTo>
                    <a:lnTo>
                      <a:pt x="564" y="884"/>
                    </a:lnTo>
                    <a:lnTo>
                      <a:pt x="524" y="910"/>
                    </a:lnTo>
                    <a:lnTo>
                      <a:pt x="482" y="933"/>
                    </a:lnTo>
                    <a:lnTo>
                      <a:pt x="438" y="957"/>
                    </a:lnTo>
                    <a:lnTo>
                      <a:pt x="394" y="977"/>
                    </a:lnTo>
                    <a:lnTo>
                      <a:pt x="348" y="997"/>
                    </a:lnTo>
                    <a:lnTo>
                      <a:pt x="302" y="1015"/>
                    </a:lnTo>
                    <a:lnTo>
                      <a:pt x="254" y="1029"/>
                    </a:lnTo>
                    <a:lnTo>
                      <a:pt x="206" y="1043"/>
                    </a:lnTo>
                    <a:lnTo>
                      <a:pt x="158" y="1053"/>
                    </a:lnTo>
                    <a:lnTo>
                      <a:pt x="108" y="1061"/>
                    </a:lnTo>
                    <a:lnTo>
                      <a:pt x="58" y="1067"/>
                    </a:lnTo>
                    <a:lnTo>
                      <a:pt x="0" y="1347"/>
                    </a:lnTo>
                    <a:lnTo>
                      <a:pt x="68" y="1639"/>
                    </a:lnTo>
                    <a:lnTo>
                      <a:pt x="68" y="1639"/>
                    </a:lnTo>
                    <a:lnTo>
                      <a:pt x="148" y="1631"/>
                    </a:lnTo>
                    <a:lnTo>
                      <a:pt x="226" y="1619"/>
                    </a:lnTo>
                    <a:lnTo>
                      <a:pt x="302" y="1603"/>
                    </a:lnTo>
                    <a:lnTo>
                      <a:pt x="378" y="1585"/>
                    </a:lnTo>
                    <a:lnTo>
                      <a:pt x="452" y="1561"/>
                    </a:lnTo>
                    <a:lnTo>
                      <a:pt x="526" y="1537"/>
                    </a:lnTo>
                    <a:lnTo>
                      <a:pt x="596" y="1507"/>
                    </a:lnTo>
                    <a:lnTo>
                      <a:pt x="666" y="1475"/>
                    </a:lnTo>
                    <a:lnTo>
                      <a:pt x="734" y="1441"/>
                    </a:lnTo>
                    <a:lnTo>
                      <a:pt x="800" y="1403"/>
                    </a:lnTo>
                    <a:lnTo>
                      <a:pt x="864" y="1363"/>
                    </a:lnTo>
                    <a:lnTo>
                      <a:pt x="927" y="1319"/>
                    </a:lnTo>
                    <a:lnTo>
                      <a:pt x="987" y="1273"/>
                    </a:lnTo>
                    <a:lnTo>
                      <a:pt x="1045" y="1223"/>
                    </a:lnTo>
                    <a:lnTo>
                      <a:pt x="1101" y="1173"/>
                    </a:lnTo>
                    <a:lnTo>
                      <a:pt x="1153" y="1119"/>
                    </a:lnTo>
                    <a:lnTo>
                      <a:pt x="1203" y="1063"/>
                    </a:lnTo>
                    <a:lnTo>
                      <a:pt x="1251" y="1003"/>
                    </a:lnTo>
                    <a:lnTo>
                      <a:pt x="1297" y="943"/>
                    </a:lnTo>
                    <a:lnTo>
                      <a:pt x="1341" y="882"/>
                    </a:lnTo>
                    <a:lnTo>
                      <a:pt x="1379" y="818"/>
                    </a:lnTo>
                    <a:lnTo>
                      <a:pt x="1417" y="750"/>
                    </a:lnTo>
                    <a:lnTo>
                      <a:pt x="1451" y="682"/>
                    </a:lnTo>
                    <a:lnTo>
                      <a:pt x="1483" y="612"/>
                    </a:lnTo>
                    <a:lnTo>
                      <a:pt x="1509" y="540"/>
                    </a:lnTo>
                    <a:lnTo>
                      <a:pt x="1535" y="468"/>
                    </a:lnTo>
                    <a:lnTo>
                      <a:pt x="1555" y="392"/>
                    </a:lnTo>
                    <a:lnTo>
                      <a:pt x="1573" y="316"/>
                    </a:lnTo>
                    <a:lnTo>
                      <a:pt x="1589" y="240"/>
                    </a:lnTo>
                    <a:lnTo>
                      <a:pt x="1599" y="160"/>
                    </a:lnTo>
                    <a:lnTo>
                      <a:pt x="1605" y="80"/>
                    </a:lnTo>
                    <a:lnTo>
                      <a:pt x="1609" y="0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" name="Freeform 17"/>
              <p:cNvSpPr>
                <a:spLocks/>
              </p:cNvSpPr>
              <p:nvPr/>
            </p:nvSpPr>
            <p:spPr bwMode="auto">
              <a:xfrm>
                <a:off x="6511926" y="5502275"/>
                <a:ext cx="987425" cy="987425"/>
              </a:xfrm>
              <a:custGeom>
                <a:avLst/>
                <a:gdLst>
                  <a:gd name="T0" fmla="*/ 304 w 622"/>
                  <a:gd name="T1" fmla="*/ 0 h 622"/>
                  <a:gd name="T2" fmla="*/ 242 w 622"/>
                  <a:gd name="T3" fmla="*/ 8 h 622"/>
                  <a:gd name="T4" fmla="*/ 184 w 622"/>
                  <a:gd name="T5" fmla="*/ 26 h 622"/>
                  <a:gd name="T6" fmla="*/ 132 w 622"/>
                  <a:gd name="T7" fmla="*/ 56 h 622"/>
                  <a:gd name="T8" fmla="*/ 86 w 622"/>
                  <a:gd name="T9" fmla="*/ 96 h 622"/>
                  <a:gd name="T10" fmla="*/ 50 w 622"/>
                  <a:gd name="T11" fmla="*/ 142 h 622"/>
                  <a:gd name="T12" fmla="*/ 22 w 622"/>
                  <a:gd name="T13" fmla="*/ 196 h 622"/>
                  <a:gd name="T14" fmla="*/ 6 w 622"/>
                  <a:gd name="T15" fmla="*/ 254 h 622"/>
                  <a:gd name="T16" fmla="*/ 0 w 622"/>
                  <a:gd name="T17" fmla="*/ 318 h 622"/>
                  <a:gd name="T18" fmla="*/ 2 w 622"/>
                  <a:gd name="T19" fmla="*/ 350 h 622"/>
                  <a:gd name="T20" fmla="*/ 16 w 622"/>
                  <a:gd name="T21" fmla="*/ 410 h 622"/>
                  <a:gd name="T22" fmla="*/ 42 w 622"/>
                  <a:gd name="T23" fmla="*/ 466 h 622"/>
                  <a:gd name="T24" fmla="*/ 76 w 622"/>
                  <a:gd name="T25" fmla="*/ 514 h 622"/>
                  <a:gd name="T26" fmla="*/ 120 w 622"/>
                  <a:gd name="T27" fmla="*/ 556 h 622"/>
                  <a:gd name="T28" fmla="*/ 170 w 622"/>
                  <a:gd name="T29" fmla="*/ 588 h 622"/>
                  <a:gd name="T30" fmla="*/ 226 w 622"/>
                  <a:gd name="T31" fmla="*/ 610 h 622"/>
                  <a:gd name="T32" fmla="*/ 286 w 622"/>
                  <a:gd name="T33" fmla="*/ 622 h 622"/>
                  <a:gd name="T34" fmla="*/ 318 w 622"/>
                  <a:gd name="T35" fmla="*/ 622 h 622"/>
                  <a:gd name="T36" fmla="*/ 382 w 622"/>
                  <a:gd name="T37" fmla="*/ 614 h 622"/>
                  <a:gd name="T38" fmla="*/ 440 w 622"/>
                  <a:gd name="T39" fmla="*/ 594 h 622"/>
                  <a:gd name="T40" fmla="*/ 492 w 622"/>
                  <a:gd name="T41" fmla="*/ 564 h 622"/>
                  <a:gd name="T42" fmla="*/ 536 w 622"/>
                  <a:gd name="T43" fmla="*/ 526 h 622"/>
                  <a:gd name="T44" fmla="*/ 574 w 622"/>
                  <a:gd name="T45" fmla="*/ 480 h 622"/>
                  <a:gd name="T46" fmla="*/ 602 w 622"/>
                  <a:gd name="T47" fmla="*/ 426 h 622"/>
                  <a:gd name="T48" fmla="*/ 618 w 622"/>
                  <a:gd name="T49" fmla="*/ 366 h 622"/>
                  <a:gd name="T50" fmla="*/ 622 w 622"/>
                  <a:gd name="T51" fmla="*/ 304 h 622"/>
                  <a:gd name="T52" fmla="*/ 620 w 622"/>
                  <a:gd name="T53" fmla="*/ 272 h 622"/>
                  <a:gd name="T54" fmla="*/ 606 w 622"/>
                  <a:gd name="T55" fmla="*/ 212 h 622"/>
                  <a:gd name="T56" fmla="*/ 582 w 622"/>
                  <a:gd name="T57" fmla="*/ 156 h 622"/>
                  <a:gd name="T58" fmla="*/ 548 w 622"/>
                  <a:gd name="T59" fmla="*/ 108 h 622"/>
                  <a:gd name="T60" fmla="*/ 504 w 622"/>
                  <a:gd name="T61" fmla="*/ 66 h 622"/>
                  <a:gd name="T62" fmla="*/ 454 w 622"/>
                  <a:gd name="T63" fmla="*/ 34 h 622"/>
                  <a:gd name="T64" fmla="*/ 398 w 622"/>
                  <a:gd name="T65" fmla="*/ 12 h 622"/>
                  <a:gd name="T66" fmla="*/ 336 w 622"/>
                  <a:gd name="T67" fmla="*/ 0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22" h="622">
                    <a:moveTo>
                      <a:pt x="304" y="0"/>
                    </a:moveTo>
                    <a:lnTo>
                      <a:pt x="304" y="0"/>
                    </a:lnTo>
                    <a:lnTo>
                      <a:pt x="272" y="2"/>
                    </a:lnTo>
                    <a:lnTo>
                      <a:pt x="242" y="8"/>
                    </a:lnTo>
                    <a:lnTo>
                      <a:pt x="212" y="16"/>
                    </a:lnTo>
                    <a:lnTo>
                      <a:pt x="184" y="26"/>
                    </a:lnTo>
                    <a:lnTo>
                      <a:pt x="158" y="40"/>
                    </a:lnTo>
                    <a:lnTo>
                      <a:pt x="132" y="56"/>
                    </a:lnTo>
                    <a:lnTo>
                      <a:pt x="108" y="76"/>
                    </a:lnTo>
                    <a:lnTo>
                      <a:pt x="86" y="96"/>
                    </a:lnTo>
                    <a:lnTo>
                      <a:pt x="68" y="118"/>
                    </a:lnTo>
                    <a:lnTo>
                      <a:pt x="50" y="142"/>
                    </a:lnTo>
                    <a:lnTo>
                      <a:pt x="34" y="168"/>
                    </a:lnTo>
                    <a:lnTo>
                      <a:pt x="22" y="196"/>
                    </a:lnTo>
                    <a:lnTo>
                      <a:pt x="12" y="224"/>
                    </a:lnTo>
                    <a:lnTo>
                      <a:pt x="6" y="254"/>
                    </a:lnTo>
                    <a:lnTo>
                      <a:pt x="2" y="286"/>
                    </a:lnTo>
                    <a:lnTo>
                      <a:pt x="0" y="318"/>
                    </a:lnTo>
                    <a:lnTo>
                      <a:pt x="0" y="318"/>
                    </a:lnTo>
                    <a:lnTo>
                      <a:pt x="2" y="350"/>
                    </a:lnTo>
                    <a:lnTo>
                      <a:pt x="8" y="380"/>
                    </a:lnTo>
                    <a:lnTo>
                      <a:pt x="16" y="410"/>
                    </a:lnTo>
                    <a:lnTo>
                      <a:pt x="28" y="438"/>
                    </a:lnTo>
                    <a:lnTo>
                      <a:pt x="42" y="466"/>
                    </a:lnTo>
                    <a:lnTo>
                      <a:pt x="58" y="490"/>
                    </a:lnTo>
                    <a:lnTo>
                      <a:pt x="76" y="514"/>
                    </a:lnTo>
                    <a:lnTo>
                      <a:pt x="96" y="536"/>
                    </a:lnTo>
                    <a:lnTo>
                      <a:pt x="120" y="556"/>
                    </a:lnTo>
                    <a:lnTo>
                      <a:pt x="144" y="572"/>
                    </a:lnTo>
                    <a:lnTo>
                      <a:pt x="170" y="588"/>
                    </a:lnTo>
                    <a:lnTo>
                      <a:pt x="198" y="600"/>
                    </a:lnTo>
                    <a:lnTo>
                      <a:pt x="226" y="610"/>
                    </a:lnTo>
                    <a:lnTo>
                      <a:pt x="256" y="618"/>
                    </a:lnTo>
                    <a:lnTo>
                      <a:pt x="286" y="622"/>
                    </a:lnTo>
                    <a:lnTo>
                      <a:pt x="318" y="622"/>
                    </a:lnTo>
                    <a:lnTo>
                      <a:pt x="318" y="622"/>
                    </a:lnTo>
                    <a:lnTo>
                      <a:pt x="350" y="620"/>
                    </a:lnTo>
                    <a:lnTo>
                      <a:pt x="382" y="614"/>
                    </a:lnTo>
                    <a:lnTo>
                      <a:pt x="410" y="606"/>
                    </a:lnTo>
                    <a:lnTo>
                      <a:pt x="440" y="594"/>
                    </a:lnTo>
                    <a:lnTo>
                      <a:pt x="466" y="582"/>
                    </a:lnTo>
                    <a:lnTo>
                      <a:pt x="492" y="564"/>
                    </a:lnTo>
                    <a:lnTo>
                      <a:pt x="516" y="546"/>
                    </a:lnTo>
                    <a:lnTo>
                      <a:pt x="536" y="526"/>
                    </a:lnTo>
                    <a:lnTo>
                      <a:pt x="556" y="504"/>
                    </a:lnTo>
                    <a:lnTo>
                      <a:pt x="574" y="480"/>
                    </a:lnTo>
                    <a:lnTo>
                      <a:pt x="588" y="454"/>
                    </a:lnTo>
                    <a:lnTo>
                      <a:pt x="602" y="426"/>
                    </a:lnTo>
                    <a:lnTo>
                      <a:pt x="610" y="396"/>
                    </a:lnTo>
                    <a:lnTo>
                      <a:pt x="618" y="366"/>
                    </a:lnTo>
                    <a:lnTo>
                      <a:pt x="622" y="336"/>
                    </a:lnTo>
                    <a:lnTo>
                      <a:pt x="622" y="304"/>
                    </a:lnTo>
                    <a:lnTo>
                      <a:pt x="622" y="304"/>
                    </a:lnTo>
                    <a:lnTo>
                      <a:pt x="620" y="272"/>
                    </a:lnTo>
                    <a:lnTo>
                      <a:pt x="616" y="242"/>
                    </a:lnTo>
                    <a:lnTo>
                      <a:pt x="606" y="212"/>
                    </a:lnTo>
                    <a:lnTo>
                      <a:pt x="596" y="184"/>
                    </a:lnTo>
                    <a:lnTo>
                      <a:pt x="582" y="156"/>
                    </a:lnTo>
                    <a:lnTo>
                      <a:pt x="566" y="132"/>
                    </a:lnTo>
                    <a:lnTo>
                      <a:pt x="548" y="108"/>
                    </a:lnTo>
                    <a:lnTo>
                      <a:pt x="526" y="86"/>
                    </a:lnTo>
                    <a:lnTo>
                      <a:pt x="504" y="66"/>
                    </a:lnTo>
                    <a:lnTo>
                      <a:pt x="480" y="48"/>
                    </a:lnTo>
                    <a:lnTo>
                      <a:pt x="454" y="34"/>
                    </a:lnTo>
                    <a:lnTo>
                      <a:pt x="426" y="22"/>
                    </a:lnTo>
                    <a:lnTo>
                      <a:pt x="398" y="12"/>
                    </a:lnTo>
                    <a:lnTo>
                      <a:pt x="368" y="4"/>
                    </a:lnTo>
                    <a:lnTo>
                      <a:pt x="336" y="0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Freeform 19"/>
              <p:cNvSpPr>
                <a:spLocks/>
              </p:cNvSpPr>
              <p:nvPr/>
            </p:nvSpPr>
            <p:spPr bwMode="auto">
              <a:xfrm>
                <a:off x="6645276" y="5635625"/>
                <a:ext cx="720725" cy="720725"/>
              </a:xfrm>
              <a:custGeom>
                <a:avLst/>
                <a:gdLst>
                  <a:gd name="T0" fmla="*/ 222 w 454"/>
                  <a:gd name="T1" fmla="*/ 0 h 454"/>
                  <a:gd name="T2" fmla="*/ 178 w 454"/>
                  <a:gd name="T3" fmla="*/ 6 h 454"/>
                  <a:gd name="T4" fmla="*/ 134 w 454"/>
                  <a:gd name="T5" fmla="*/ 20 h 454"/>
                  <a:gd name="T6" fmla="*/ 96 w 454"/>
                  <a:gd name="T7" fmla="*/ 42 h 454"/>
                  <a:gd name="T8" fmla="*/ 64 w 454"/>
                  <a:gd name="T9" fmla="*/ 70 h 454"/>
                  <a:gd name="T10" fmla="*/ 36 w 454"/>
                  <a:gd name="T11" fmla="*/ 104 h 454"/>
                  <a:gd name="T12" fmla="*/ 16 w 454"/>
                  <a:gd name="T13" fmla="*/ 144 h 454"/>
                  <a:gd name="T14" fmla="*/ 4 w 454"/>
                  <a:gd name="T15" fmla="*/ 186 h 454"/>
                  <a:gd name="T16" fmla="*/ 0 w 454"/>
                  <a:gd name="T17" fmla="*/ 232 h 454"/>
                  <a:gd name="T18" fmla="*/ 2 w 454"/>
                  <a:gd name="T19" fmla="*/ 256 h 454"/>
                  <a:gd name="T20" fmla="*/ 12 w 454"/>
                  <a:gd name="T21" fmla="*/ 300 h 454"/>
                  <a:gd name="T22" fmla="*/ 30 w 454"/>
                  <a:gd name="T23" fmla="*/ 340 h 454"/>
                  <a:gd name="T24" fmla="*/ 56 w 454"/>
                  <a:gd name="T25" fmla="*/ 376 h 454"/>
                  <a:gd name="T26" fmla="*/ 88 w 454"/>
                  <a:gd name="T27" fmla="*/ 406 h 454"/>
                  <a:gd name="T28" fmla="*/ 124 w 454"/>
                  <a:gd name="T29" fmla="*/ 428 h 454"/>
                  <a:gd name="T30" fmla="*/ 166 w 454"/>
                  <a:gd name="T31" fmla="*/ 446 h 454"/>
                  <a:gd name="T32" fmla="*/ 210 w 454"/>
                  <a:gd name="T33" fmla="*/ 454 h 454"/>
                  <a:gd name="T34" fmla="*/ 232 w 454"/>
                  <a:gd name="T35" fmla="*/ 454 h 454"/>
                  <a:gd name="T36" fmla="*/ 278 w 454"/>
                  <a:gd name="T37" fmla="*/ 448 h 454"/>
                  <a:gd name="T38" fmla="*/ 320 w 454"/>
                  <a:gd name="T39" fmla="*/ 434 h 454"/>
                  <a:gd name="T40" fmla="*/ 358 w 454"/>
                  <a:gd name="T41" fmla="*/ 412 h 454"/>
                  <a:gd name="T42" fmla="*/ 392 w 454"/>
                  <a:gd name="T43" fmla="*/ 384 h 454"/>
                  <a:gd name="T44" fmla="*/ 418 w 454"/>
                  <a:gd name="T45" fmla="*/ 350 h 454"/>
                  <a:gd name="T46" fmla="*/ 438 w 454"/>
                  <a:gd name="T47" fmla="*/ 310 h 454"/>
                  <a:gd name="T48" fmla="*/ 450 w 454"/>
                  <a:gd name="T49" fmla="*/ 268 h 454"/>
                  <a:gd name="T50" fmla="*/ 454 w 454"/>
                  <a:gd name="T51" fmla="*/ 222 h 454"/>
                  <a:gd name="T52" fmla="*/ 452 w 454"/>
                  <a:gd name="T53" fmla="*/ 198 h 454"/>
                  <a:gd name="T54" fmla="*/ 442 w 454"/>
                  <a:gd name="T55" fmla="*/ 154 h 454"/>
                  <a:gd name="T56" fmla="*/ 424 w 454"/>
                  <a:gd name="T57" fmla="*/ 114 h 454"/>
                  <a:gd name="T58" fmla="*/ 400 w 454"/>
                  <a:gd name="T59" fmla="*/ 78 h 454"/>
                  <a:gd name="T60" fmla="*/ 368 w 454"/>
                  <a:gd name="T61" fmla="*/ 48 h 454"/>
                  <a:gd name="T62" fmla="*/ 332 w 454"/>
                  <a:gd name="T63" fmla="*/ 24 h 454"/>
                  <a:gd name="T64" fmla="*/ 290 w 454"/>
                  <a:gd name="T65" fmla="*/ 8 h 454"/>
                  <a:gd name="T66" fmla="*/ 246 w 454"/>
                  <a:gd name="T67" fmla="*/ 0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54" h="454">
                    <a:moveTo>
                      <a:pt x="222" y="0"/>
                    </a:moveTo>
                    <a:lnTo>
                      <a:pt x="222" y="0"/>
                    </a:lnTo>
                    <a:lnTo>
                      <a:pt x="200" y="2"/>
                    </a:lnTo>
                    <a:lnTo>
                      <a:pt x="178" y="6"/>
                    </a:lnTo>
                    <a:lnTo>
                      <a:pt x="156" y="12"/>
                    </a:lnTo>
                    <a:lnTo>
                      <a:pt x="134" y="20"/>
                    </a:lnTo>
                    <a:lnTo>
                      <a:pt x="116" y="30"/>
                    </a:lnTo>
                    <a:lnTo>
                      <a:pt x="96" y="42"/>
                    </a:lnTo>
                    <a:lnTo>
                      <a:pt x="80" y="56"/>
                    </a:lnTo>
                    <a:lnTo>
                      <a:pt x="64" y="70"/>
                    </a:lnTo>
                    <a:lnTo>
                      <a:pt x="50" y="86"/>
                    </a:lnTo>
                    <a:lnTo>
                      <a:pt x="36" y="104"/>
                    </a:lnTo>
                    <a:lnTo>
                      <a:pt x="26" y="124"/>
                    </a:lnTo>
                    <a:lnTo>
                      <a:pt x="16" y="144"/>
                    </a:lnTo>
                    <a:lnTo>
                      <a:pt x="10" y="164"/>
                    </a:lnTo>
                    <a:lnTo>
                      <a:pt x="4" y="186"/>
                    </a:lnTo>
                    <a:lnTo>
                      <a:pt x="2" y="208"/>
                    </a:lnTo>
                    <a:lnTo>
                      <a:pt x="0" y="232"/>
                    </a:lnTo>
                    <a:lnTo>
                      <a:pt x="0" y="232"/>
                    </a:lnTo>
                    <a:lnTo>
                      <a:pt x="2" y="256"/>
                    </a:lnTo>
                    <a:lnTo>
                      <a:pt x="6" y="278"/>
                    </a:lnTo>
                    <a:lnTo>
                      <a:pt x="12" y="300"/>
                    </a:lnTo>
                    <a:lnTo>
                      <a:pt x="20" y="320"/>
                    </a:lnTo>
                    <a:lnTo>
                      <a:pt x="30" y="340"/>
                    </a:lnTo>
                    <a:lnTo>
                      <a:pt x="42" y="358"/>
                    </a:lnTo>
                    <a:lnTo>
                      <a:pt x="56" y="376"/>
                    </a:lnTo>
                    <a:lnTo>
                      <a:pt x="70" y="390"/>
                    </a:lnTo>
                    <a:lnTo>
                      <a:pt x="88" y="406"/>
                    </a:lnTo>
                    <a:lnTo>
                      <a:pt x="106" y="418"/>
                    </a:lnTo>
                    <a:lnTo>
                      <a:pt x="124" y="428"/>
                    </a:lnTo>
                    <a:lnTo>
                      <a:pt x="144" y="438"/>
                    </a:lnTo>
                    <a:lnTo>
                      <a:pt x="166" y="446"/>
                    </a:lnTo>
                    <a:lnTo>
                      <a:pt x="188" y="450"/>
                    </a:lnTo>
                    <a:lnTo>
                      <a:pt x="210" y="454"/>
                    </a:lnTo>
                    <a:lnTo>
                      <a:pt x="232" y="454"/>
                    </a:lnTo>
                    <a:lnTo>
                      <a:pt x="232" y="454"/>
                    </a:lnTo>
                    <a:lnTo>
                      <a:pt x="256" y="452"/>
                    </a:lnTo>
                    <a:lnTo>
                      <a:pt x="278" y="448"/>
                    </a:lnTo>
                    <a:lnTo>
                      <a:pt x="300" y="442"/>
                    </a:lnTo>
                    <a:lnTo>
                      <a:pt x="320" y="434"/>
                    </a:lnTo>
                    <a:lnTo>
                      <a:pt x="340" y="424"/>
                    </a:lnTo>
                    <a:lnTo>
                      <a:pt x="358" y="412"/>
                    </a:lnTo>
                    <a:lnTo>
                      <a:pt x="376" y="398"/>
                    </a:lnTo>
                    <a:lnTo>
                      <a:pt x="392" y="384"/>
                    </a:lnTo>
                    <a:lnTo>
                      <a:pt x="406" y="368"/>
                    </a:lnTo>
                    <a:lnTo>
                      <a:pt x="418" y="350"/>
                    </a:lnTo>
                    <a:lnTo>
                      <a:pt x="430" y="330"/>
                    </a:lnTo>
                    <a:lnTo>
                      <a:pt x="438" y="310"/>
                    </a:lnTo>
                    <a:lnTo>
                      <a:pt x="446" y="290"/>
                    </a:lnTo>
                    <a:lnTo>
                      <a:pt x="450" y="268"/>
                    </a:lnTo>
                    <a:lnTo>
                      <a:pt x="454" y="244"/>
                    </a:lnTo>
                    <a:lnTo>
                      <a:pt x="454" y="222"/>
                    </a:lnTo>
                    <a:lnTo>
                      <a:pt x="454" y="222"/>
                    </a:lnTo>
                    <a:lnTo>
                      <a:pt x="452" y="198"/>
                    </a:lnTo>
                    <a:lnTo>
                      <a:pt x="448" y="176"/>
                    </a:lnTo>
                    <a:lnTo>
                      <a:pt x="442" y="154"/>
                    </a:lnTo>
                    <a:lnTo>
                      <a:pt x="434" y="134"/>
                    </a:lnTo>
                    <a:lnTo>
                      <a:pt x="424" y="114"/>
                    </a:lnTo>
                    <a:lnTo>
                      <a:pt x="412" y="96"/>
                    </a:lnTo>
                    <a:lnTo>
                      <a:pt x="400" y="78"/>
                    </a:lnTo>
                    <a:lnTo>
                      <a:pt x="384" y="62"/>
                    </a:lnTo>
                    <a:lnTo>
                      <a:pt x="368" y="48"/>
                    </a:lnTo>
                    <a:lnTo>
                      <a:pt x="350" y="36"/>
                    </a:lnTo>
                    <a:lnTo>
                      <a:pt x="332" y="24"/>
                    </a:lnTo>
                    <a:lnTo>
                      <a:pt x="312" y="16"/>
                    </a:lnTo>
                    <a:lnTo>
                      <a:pt x="290" y="8"/>
                    </a:lnTo>
                    <a:lnTo>
                      <a:pt x="268" y="4"/>
                    </a:lnTo>
                    <a:lnTo>
                      <a:pt x="246" y="0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r>
                  <a:rPr lang="en-US" sz="1799" dirty="0">
                    <a:solidFill>
                      <a:prstClr val="black"/>
                    </a:solidFill>
                    <a:latin typeface="Calibri" panose="020F0502020204030204"/>
                  </a:rPr>
                  <a:t>2</a:t>
                </a: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2976563" y="3484563"/>
              <a:ext cx="3176588" cy="2630488"/>
              <a:chOff x="2976563" y="3484563"/>
              <a:chExt cx="3176588" cy="2630488"/>
            </a:xfrm>
          </p:grpSpPr>
          <p:sp>
            <p:nvSpPr>
              <p:cNvPr id="9" name="Freeform 6"/>
              <p:cNvSpPr>
                <a:spLocks/>
              </p:cNvSpPr>
              <p:nvPr/>
            </p:nvSpPr>
            <p:spPr bwMode="auto">
              <a:xfrm>
                <a:off x="3487738" y="3484563"/>
                <a:ext cx="2665413" cy="2630488"/>
              </a:xfrm>
              <a:custGeom>
                <a:avLst/>
                <a:gdLst>
                  <a:gd name="T0" fmla="*/ 1671 w 1679"/>
                  <a:gd name="T1" fmla="*/ 1085 h 1657"/>
                  <a:gd name="T2" fmla="*/ 1617 w 1679"/>
                  <a:gd name="T3" fmla="*/ 1083 h 1657"/>
                  <a:gd name="T4" fmla="*/ 1511 w 1679"/>
                  <a:gd name="T5" fmla="*/ 1073 h 1657"/>
                  <a:gd name="T6" fmla="*/ 1409 w 1679"/>
                  <a:gd name="T7" fmla="*/ 1051 h 1657"/>
                  <a:gd name="T8" fmla="*/ 1309 w 1679"/>
                  <a:gd name="T9" fmla="*/ 1021 h 1657"/>
                  <a:gd name="T10" fmla="*/ 1215 w 1679"/>
                  <a:gd name="T11" fmla="*/ 983 h 1657"/>
                  <a:gd name="T12" fmla="*/ 1125 w 1679"/>
                  <a:gd name="T13" fmla="*/ 935 h 1657"/>
                  <a:gd name="T14" fmla="*/ 1039 w 1679"/>
                  <a:gd name="T15" fmla="*/ 880 h 1657"/>
                  <a:gd name="T16" fmla="*/ 961 w 1679"/>
                  <a:gd name="T17" fmla="*/ 818 h 1657"/>
                  <a:gd name="T18" fmla="*/ 887 w 1679"/>
                  <a:gd name="T19" fmla="*/ 748 h 1657"/>
                  <a:gd name="T20" fmla="*/ 821 w 1679"/>
                  <a:gd name="T21" fmla="*/ 672 h 1657"/>
                  <a:gd name="T22" fmla="*/ 761 w 1679"/>
                  <a:gd name="T23" fmla="*/ 590 h 1657"/>
                  <a:gd name="T24" fmla="*/ 709 w 1679"/>
                  <a:gd name="T25" fmla="*/ 502 h 1657"/>
                  <a:gd name="T26" fmla="*/ 665 w 1679"/>
                  <a:gd name="T27" fmla="*/ 410 h 1657"/>
                  <a:gd name="T28" fmla="*/ 630 w 1679"/>
                  <a:gd name="T29" fmla="*/ 314 h 1657"/>
                  <a:gd name="T30" fmla="*/ 602 w 1679"/>
                  <a:gd name="T31" fmla="*/ 212 h 1657"/>
                  <a:gd name="T32" fmla="*/ 586 w 1679"/>
                  <a:gd name="T33" fmla="*/ 108 h 1657"/>
                  <a:gd name="T34" fmla="*/ 308 w 1679"/>
                  <a:gd name="T35" fmla="*/ 0 h 1657"/>
                  <a:gd name="T36" fmla="*/ 0 w 1679"/>
                  <a:gd name="T37" fmla="*/ 70 h 1657"/>
                  <a:gd name="T38" fmla="*/ 16 w 1679"/>
                  <a:gd name="T39" fmla="*/ 234 h 1657"/>
                  <a:gd name="T40" fmla="*/ 48 w 1679"/>
                  <a:gd name="T41" fmla="*/ 392 h 1657"/>
                  <a:gd name="T42" fmla="*/ 94 w 1679"/>
                  <a:gd name="T43" fmla="*/ 546 h 1657"/>
                  <a:gd name="T44" fmla="*/ 154 w 1679"/>
                  <a:gd name="T45" fmla="*/ 692 h 1657"/>
                  <a:gd name="T46" fmla="*/ 228 w 1679"/>
                  <a:gd name="T47" fmla="*/ 830 h 1657"/>
                  <a:gd name="T48" fmla="*/ 312 w 1679"/>
                  <a:gd name="T49" fmla="*/ 961 h 1657"/>
                  <a:gd name="T50" fmla="*/ 410 w 1679"/>
                  <a:gd name="T51" fmla="*/ 1083 h 1657"/>
                  <a:gd name="T52" fmla="*/ 518 w 1679"/>
                  <a:gd name="T53" fmla="*/ 1195 h 1657"/>
                  <a:gd name="T54" fmla="*/ 634 w 1679"/>
                  <a:gd name="T55" fmla="*/ 1297 h 1657"/>
                  <a:gd name="T56" fmla="*/ 763 w 1679"/>
                  <a:gd name="T57" fmla="*/ 1387 h 1657"/>
                  <a:gd name="T58" fmla="*/ 897 w 1679"/>
                  <a:gd name="T59" fmla="*/ 1467 h 1657"/>
                  <a:gd name="T60" fmla="*/ 1041 w 1679"/>
                  <a:gd name="T61" fmla="*/ 1533 h 1657"/>
                  <a:gd name="T62" fmla="*/ 1191 w 1679"/>
                  <a:gd name="T63" fmla="*/ 1585 h 1657"/>
                  <a:gd name="T64" fmla="*/ 1345 w 1679"/>
                  <a:gd name="T65" fmla="*/ 1625 h 1657"/>
                  <a:gd name="T66" fmla="*/ 1507 w 1679"/>
                  <a:gd name="T67" fmla="*/ 1647 h 1657"/>
                  <a:gd name="T68" fmla="*/ 1673 w 1679"/>
                  <a:gd name="T69" fmla="*/ 1657 h 1657"/>
                  <a:gd name="T70" fmla="*/ 1679 w 1679"/>
                  <a:gd name="T71" fmla="*/ 1655 h 1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679" h="1657">
                    <a:moveTo>
                      <a:pt x="1615" y="1359"/>
                    </a:moveTo>
                    <a:lnTo>
                      <a:pt x="1671" y="1085"/>
                    </a:lnTo>
                    <a:lnTo>
                      <a:pt x="1671" y="1085"/>
                    </a:lnTo>
                    <a:lnTo>
                      <a:pt x="1617" y="1083"/>
                    </a:lnTo>
                    <a:lnTo>
                      <a:pt x="1565" y="1079"/>
                    </a:lnTo>
                    <a:lnTo>
                      <a:pt x="1511" y="1073"/>
                    </a:lnTo>
                    <a:lnTo>
                      <a:pt x="1459" y="1063"/>
                    </a:lnTo>
                    <a:lnTo>
                      <a:pt x="1409" y="1051"/>
                    </a:lnTo>
                    <a:lnTo>
                      <a:pt x="1359" y="1037"/>
                    </a:lnTo>
                    <a:lnTo>
                      <a:pt x="1309" y="1021"/>
                    </a:lnTo>
                    <a:lnTo>
                      <a:pt x="1261" y="1003"/>
                    </a:lnTo>
                    <a:lnTo>
                      <a:pt x="1215" y="983"/>
                    </a:lnTo>
                    <a:lnTo>
                      <a:pt x="1169" y="959"/>
                    </a:lnTo>
                    <a:lnTo>
                      <a:pt x="1125" y="935"/>
                    </a:lnTo>
                    <a:lnTo>
                      <a:pt x="1081" y="908"/>
                    </a:lnTo>
                    <a:lnTo>
                      <a:pt x="1039" y="880"/>
                    </a:lnTo>
                    <a:lnTo>
                      <a:pt x="999" y="850"/>
                    </a:lnTo>
                    <a:lnTo>
                      <a:pt x="961" y="818"/>
                    </a:lnTo>
                    <a:lnTo>
                      <a:pt x="923" y="784"/>
                    </a:lnTo>
                    <a:lnTo>
                      <a:pt x="887" y="748"/>
                    </a:lnTo>
                    <a:lnTo>
                      <a:pt x="853" y="710"/>
                    </a:lnTo>
                    <a:lnTo>
                      <a:pt x="821" y="672"/>
                    </a:lnTo>
                    <a:lnTo>
                      <a:pt x="791" y="632"/>
                    </a:lnTo>
                    <a:lnTo>
                      <a:pt x="761" y="590"/>
                    </a:lnTo>
                    <a:lnTo>
                      <a:pt x="735" y="548"/>
                    </a:lnTo>
                    <a:lnTo>
                      <a:pt x="709" y="502"/>
                    </a:lnTo>
                    <a:lnTo>
                      <a:pt x="687" y="458"/>
                    </a:lnTo>
                    <a:lnTo>
                      <a:pt x="665" y="410"/>
                    </a:lnTo>
                    <a:lnTo>
                      <a:pt x="646" y="362"/>
                    </a:lnTo>
                    <a:lnTo>
                      <a:pt x="630" y="314"/>
                    </a:lnTo>
                    <a:lnTo>
                      <a:pt x="614" y="264"/>
                    </a:lnTo>
                    <a:lnTo>
                      <a:pt x="602" y="212"/>
                    </a:lnTo>
                    <a:lnTo>
                      <a:pt x="594" y="162"/>
                    </a:lnTo>
                    <a:lnTo>
                      <a:pt x="586" y="108"/>
                    </a:lnTo>
                    <a:lnTo>
                      <a:pt x="582" y="56"/>
                    </a:lnTo>
                    <a:lnTo>
                      <a:pt x="308" y="0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6" y="154"/>
                    </a:lnTo>
                    <a:lnTo>
                      <a:pt x="16" y="234"/>
                    </a:lnTo>
                    <a:lnTo>
                      <a:pt x="30" y="314"/>
                    </a:lnTo>
                    <a:lnTo>
                      <a:pt x="48" y="392"/>
                    </a:lnTo>
                    <a:lnTo>
                      <a:pt x="70" y="470"/>
                    </a:lnTo>
                    <a:lnTo>
                      <a:pt x="94" y="546"/>
                    </a:lnTo>
                    <a:lnTo>
                      <a:pt x="122" y="620"/>
                    </a:lnTo>
                    <a:lnTo>
                      <a:pt x="154" y="692"/>
                    </a:lnTo>
                    <a:lnTo>
                      <a:pt x="190" y="762"/>
                    </a:lnTo>
                    <a:lnTo>
                      <a:pt x="228" y="830"/>
                    </a:lnTo>
                    <a:lnTo>
                      <a:pt x="268" y="896"/>
                    </a:lnTo>
                    <a:lnTo>
                      <a:pt x="312" y="961"/>
                    </a:lnTo>
                    <a:lnTo>
                      <a:pt x="360" y="1023"/>
                    </a:lnTo>
                    <a:lnTo>
                      <a:pt x="410" y="1083"/>
                    </a:lnTo>
                    <a:lnTo>
                      <a:pt x="462" y="1139"/>
                    </a:lnTo>
                    <a:lnTo>
                      <a:pt x="518" y="1195"/>
                    </a:lnTo>
                    <a:lnTo>
                      <a:pt x="574" y="1247"/>
                    </a:lnTo>
                    <a:lnTo>
                      <a:pt x="634" y="1297"/>
                    </a:lnTo>
                    <a:lnTo>
                      <a:pt x="699" y="1343"/>
                    </a:lnTo>
                    <a:lnTo>
                      <a:pt x="763" y="1387"/>
                    </a:lnTo>
                    <a:lnTo>
                      <a:pt x="829" y="1429"/>
                    </a:lnTo>
                    <a:lnTo>
                      <a:pt x="897" y="1467"/>
                    </a:lnTo>
                    <a:lnTo>
                      <a:pt x="969" y="1501"/>
                    </a:lnTo>
                    <a:lnTo>
                      <a:pt x="1041" y="1533"/>
                    </a:lnTo>
                    <a:lnTo>
                      <a:pt x="1115" y="1561"/>
                    </a:lnTo>
                    <a:lnTo>
                      <a:pt x="1191" y="1585"/>
                    </a:lnTo>
                    <a:lnTo>
                      <a:pt x="1267" y="1607"/>
                    </a:lnTo>
                    <a:lnTo>
                      <a:pt x="1345" y="1625"/>
                    </a:lnTo>
                    <a:lnTo>
                      <a:pt x="1425" y="1637"/>
                    </a:lnTo>
                    <a:lnTo>
                      <a:pt x="1507" y="1647"/>
                    </a:lnTo>
                    <a:lnTo>
                      <a:pt x="1589" y="1653"/>
                    </a:lnTo>
                    <a:lnTo>
                      <a:pt x="1673" y="1657"/>
                    </a:lnTo>
                    <a:lnTo>
                      <a:pt x="1673" y="1657"/>
                    </a:lnTo>
                    <a:lnTo>
                      <a:pt x="1679" y="1655"/>
                    </a:lnTo>
                    <a:lnTo>
                      <a:pt x="1615" y="135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" name="Freeform 21"/>
              <p:cNvSpPr>
                <a:spLocks/>
              </p:cNvSpPr>
              <p:nvPr/>
            </p:nvSpPr>
            <p:spPr bwMode="auto">
              <a:xfrm>
                <a:off x="2976563" y="3716338"/>
                <a:ext cx="987425" cy="987425"/>
              </a:xfrm>
              <a:custGeom>
                <a:avLst/>
                <a:gdLst>
                  <a:gd name="T0" fmla="*/ 304 w 622"/>
                  <a:gd name="T1" fmla="*/ 0 h 622"/>
                  <a:gd name="T2" fmla="*/ 240 w 622"/>
                  <a:gd name="T3" fmla="*/ 6 h 622"/>
                  <a:gd name="T4" fmla="*/ 182 w 622"/>
                  <a:gd name="T5" fmla="*/ 26 h 622"/>
                  <a:gd name="T6" fmla="*/ 130 w 622"/>
                  <a:gd name="T7" fmla="*/ 56 h 622"/>
                  <a:gd name="T8" fmla="*/ 86 w 622"/>
                  <a:gd name="T9" fmla="*/ 96 h 622"/>
                  <a:gd name="T10" fmla="*/ 48 w 622"/>
                  <a:gd name="T11" fmla="*/ 142 h 622"/>
                  <a:gd name="T12" fmla="*/ 20 w 622"/>
                  <a:gd name="T13" fmla="*/ 196 h 622"/>
                  <a:gd name="T14" fmla="*/ 4 w 622"/>
                  <a:gd name="T15" fmla="*/ 254 h 622"/>
                  <a:gd name="T16" fmla="*/ 0 w 622"/>
                  <a:gd name="T17" fmla="*/ 318 h 622"/>
                  <a:gd name="T18" fmla="*/ 2 w 622"/>
                  <a:gd name="T19" fmla="*/ 350 h 622"/>
                  <a:gd name="T20" fmla="*/ 16 w 622"/>
                  <a:gd name="T21" fmla="*/ 410 h 622"/>
                  <a:gd name="T22" fmla="*/ 40 w 622"/>
                  <a:gd name="T23" fmla="*/ 464 h 622"/>
                  <a:gd name="T24" fmla="*/ 74 w 622"/>
                  <a:gd name="T25" fmla="*/ 514 h 622"/>
                  <a:gd name="T26" fmla="*/ 118 w 622"/>
                  <a:gd name="T27" fmla="*/ 554 h 622"/>
                  <a:gd name="T28" fmla="*/ 168 w 622"/>
                  <a:gd name="T29" fmla="*/ 588 h 622"/>
                  <a:gd name="T30" fmla="*/ 224 w 622"/>
                  <a:gd name="T31" fmla="*/ 610 h 622"/>
                  <a:gd name="T32" fmla="*/ 286 w 622"/>
                  <a:gd name="T33" fmla="*/ 620 h 622"/>
                  <a:gd name="T34" fmla="*/ 318 w 622"/>
                  <a:gd name="T35" fmla="*/ 622 h 622"/>
                  <a:gd name="T36" fmla="*/ 380 w 622"/>
                  <a:gd name="T37" fmla="*/ 614 h 622"/>
                  <a:gd name="T38" fmla="*/ 438 w 622"/>
                  <a:gd name="T39" fmla="*/ 594 h 622"/>
                  <a:gd name="T40" fmla="*/ 490 w 622"/>
                  <a:gd name="T41" fmla="*/ 564 h 622"/>
                  <a:gd name="T42" fmla="*/ 536 w 622"/>
                  <a:gd name="T43" fmla="*/ 526 h 622"/>
                  <a:gd name="T44" fmla="*/ 572 w 622"/>
                  <a:gd name="T45" fmla="*/ 478 h 622"/>
                  <a:gd name="T46" fmla="*/ 600 w 622"/>
                  <a:gd name="T47" fmla="*/ 426 h 622"/>
                  <a:gd name="T48" fmla="*/ 616 w 622"/>
                  <a:gd name="T49" fmla="*/ 366 h 622"/>
                  <a:gd name="T50" fmla="*/ 622 w 622"/>
                  <a:gd name="T51" fmla="*/ 304 h 622"/>
                  <a:gd name="T52" fmla="*/ 620 w 622"/>
                  <a:gd name="T53" fmla="*/ 272 h 622"/>
                  <a:gd name="T54" fmla="*/ 606 w 622"/>
                  <a:gd name="T55" fmla="*/ 212 h 622"/>
                  <a:gd name="T56" fmla="*/ 580 w 622"/>
                  <a:gd name="T57" fmla="*/ 156 h 622"/>
                  <a:gd name="T58" fmla="*/ 546 w 622"/>
                  <a:gd name="T59" fmla="*/ 108 h 622"/>
                  <a:gd name="T60" fmla="*/ 502 w 622"/>
                  <a:gd name="T61" fmla="*/ 66 h 622"/>
                  <a:gd name="T62" fmla="*/ 452 w 622"/>
                  <a:gd name="T63" fmla="*/ 34 h 622"/>
                  <a:gd name="T64" fmla="*/ 396 w 622"/>
                  <a:gd name="T65" fmla="*/ 12 h 622"/>
                  <a:gd name="T66" fmla="*/ 336 w 622"/>
                  <a:gd name="T67" fmla="*/ 0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22" h="622">
                    <a:moveTo>
                      <a:pt x="304" y="0"/>
                    </a:moveTo>
                    <a:lnTo>
                      <a:pt x="304" y="0"/>
                    </a:lnTo>
                    <a:lnTo>
                      <a:pt x="272" y="2"/>
                    </a:lnTo>
                    <a:lnTo>
                      <a:pt x="240" y="6"/>
                    </a:lnTo>
                    <a:lnTo>
                      <a:pt x="212" y="16"/>
                    </a:lnTo>
                    <a:lnTo>
                      <a:pt x="182" y="26"/>
                    </a:lnTo>
                    <a:lnTo>
                      <a:pt x="156" y="40"/>
                    </a:lnTo>
                    <a:lnTo>
                      <a:pt x="130" y="56"/>
                    </a:lnTo>
                    <a:lnTo>
                      <a:pt x="106" y="74"/>
                    </a:lnTo>
                    <a:lnTo>
                      <a:pt x="86" y="96"/>
                    </a:lnTo>
                    <a:lnTo>
                      <a:pt x="66" y="118"/>
                    </a:lnTo>
                    <a:lnTo>
                      <a:pt x="48" y="142"/>
                    </a:lnTo>
                    <a:lnTo>
                      <a:pt x="34" y="168"/>
                    </a:lnTo>
                    <a:lnTo>
                      <a:pt x="20" y="196"/>
                    </a:lnTo>
                    <a:lnTo>
                      <a:pt x="12" y="224"/>
                    </a:lnTo>
                    <a:lnTo>
                      <a:pt x="4" y="254"/>
                    </a:lnTo>
                    <a:lnTo>
                      <a:pt x="0" y="286"/>
                    </a:lnTo>
                    <a:lnTo>
                      <a:pt x="0" y="318"/>
                    </a:lnTo>
                    <a:lnTo>
                      <a:pt x="0" y="318"/>
                    </a:lnTo>
                    <a:lnTo>
                      <a:pt x="2" y="350"/>
                    </a:lnTo>
                    <a:lnTo>
                      <a:pt x="6" y="380"/>
                    </a:lnTo>
                    <a:lnTo>
                      <a:pt x="16" y="410"/>
                    </a:lnTo>
                    <a:lnTo>
                      <a:pt x="26" y="438"/>
                    </a:lnTo>
                    <a:lnTo>
                      <a:pt x="40" y="464"/>
                    </a:lnTo>
                    <a:lnTo>
                      <a:pt x="56" y="490"/>
                    </a:lnTo>
                    <a:lnTo>
                      <a:pt x="74" y="514"/>
                    </a:lnTo>
                    <a:lnTo>
                      <a:pt x="96" y="536"/>
                    </a:lnTo>
                    <a:lnTo>
                      <a:pt x="118" y="554"/>
                    </a:lnTo>
                    <a:lnTo>
                      <a:pt x="142" y="572"/>
                    </a:lnTo>
                    <a:lnTo>
                      <a:pt x="168" y="588"/>
                    </a:lnTo>
                    <a:lnTo>
                      <a:pt x="196" y="600"/>
                    </a:lnTo>
                    <a:lnTo>
                      <a:pt x="224" y="610"/>
                    </a:lnTo>
                    <a:lnTo>
                      <a:pt x="254" y="616"/>
                    </a:lnTo>
                    <a:lnTo>
                      <a:pt x="286" y="620"/>
                    </a:lnTo>
                    <a:lnTo>
                      <a:pt x="318" y="622"/>
                    </a:lnTo>
                    <a:lnTo>
                      <a:pt x="318" y="622"/>
                    </a:lnTo>
                    <a:lnTo>
                      <a:pt x="350" y="620"/>
                    </a:lnTo>
                    <a:lnTo>
                      <a:pt x="380" y="614"/>
                    </a:lnTo>
                    <a:lnTo>
                      <a:pt x="410" y="606"/>
                    </a:lnTo>
                    <a:lnTo>
                      <a:pt x="438" y="594"/>
                    </a:lnTo>
                    <a:lnTo>
                      <a:pt x="464" y="580"/>
                    </a:lnTo>
                    <a:lnTo>
                      <a:pt x="490" y="564"/>
                    </a:lnTo>
                    <a:lnTo>
                      <a:pt x="514" y="546"/>
                    </a:lnTo>
                    <a:lnTo>
                      <a:pt x="536" y="526"/>
                    </a:lnTo>
                    <a:lnTo>
                      <a:pt x="554" y="502"/>
                    </a:lnTo>
                    <a:lnTo>
                      <a:pt x="572" y="478"/>
                    </a:lnTo>
                    <a:lnTo>
                      <a:pt x="588" y="452"/>
                    </a:lnTo>
                    <a:lnTo>
                      <a:pt x="600" y="426"/>
                    </a:lnTo>
                    <a:lnTo>
                      <a:pt x="610" y="396"/>
                    </a:lnTo>
                    <a:lnTo>
                      <a:pt x="616" y="366"/>
                    </a:lnTo>
                    <a:lnTo>
                      <a:pt x="620" y="336"/>
                    </a:lnTo>
                    <a:lnTo>
                      <a:pt x="622" y="304"/>
                    </a:lnTo>
                    <a:lnTo>
                      <a:pt x="622" y="304"/>
                    </a:lnTo>
                    <a:lnTo>
                      <a:pt x="620" y="272"/>
                    </a:lnTo>
                    <a:lnTo>
                      <a:pt x="614" y="240"/>
                    </a:lnTo>
                    <a:lnTo>
                      <a:pt x="606" y="212"/>
                    </a:lnTo>
                    <a:lnTo>
                      <a:pt x="594" y="182"/>
                    </a:lnTo>
                    <a:lnTo>
                      <a:pt x="580" y="156"/>
                    </a:lnTo>
                    <a:lnTo>
                      <a:pt x="564" y="130"/>
                    </a:lnTo>
                    <a:lnTo>
                      <a:pt x="546" y="108"/>
                    </a:lnTo>
                    <a:lnTo>
                      <a:pt x="526" y="86"/>
                    </a:lnTo>
                    <a:lnTo>
                      <a:pt x="502" y="66"/>
                    </a:lnTo>
                    <a:lnTo>
                      <a:pt x="478" y="48"/>
                    </a:lnTo>
                    <a:lnTo>
                      <a:pt x="452" y="34"/>
                    </a:lnTo>
                    <a:lnTo>
                      <a:pt x="424" y="20"/>
                    </a:lnTo>
                    <a:lnTo>
                      <a:pt x="396" y="12"/>
                    </a:lnTo>
                    <a:lnTo>
                      <a:pt x="366" y="4"/>
                    </a:lnTo>
                    <a:lnTo>
                      <a:pt x="336" y="0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" name="Freeform 23"/>
              <p:cNvSpPr>
                <a:spLocks/>
              </p:cNvSpPr>
              <p:nvPr/>
            </p:nvSpPr>
            <p:spPr bwMode="auto">
              <a:xfrm>
                <a:off x="3109913" y="3849688"/>
                <a:ext cx="720725" cy="720725"/>
              </a:xfrm>
              <a:custGeom>
                <a:avLst/>
                <a:gdLst>
                  <a:gd name="T0" fmla="*/ 222 w 454"/>
                  <a:gd name="T1" fmla="*/ 0 h 454"/>
                  <a:gd name="T2" fmla="*/ 176 w 454"/>
                  <a:gd name="T3" fmla="*/ 6 h 454"/>
                  <a:gd name="T4" fmla="*/ 134 w 454"/>
                  <a:gd name="T5" fmla="*/ 20 h 454"/>
                  <a:gd name="T6" fmla="*/ 96 w 454"/>
                  <a:gd name="T7" fmla="*/ 42 h 454"/>
                  <a:gd name="T8" fmla="*/ 62 w 454"/>
                  <a:gd name="T9" fmla="*/ 70 h 454"/>
                  <a:gd name="T10" fmla="*/ 36 w 454"/>
                  <a:gd name="T11" fmla="*/ 104 h 454"/>
                  <a:gd name="T12" fmla="*/ 16 w 454"/>
                  <a:gd name="T13" fmla="*/ 142 h 454"/>
                  <a:gd name="T14" fmla="*/ 4 w 454"/>
                  <a:gd name="T15" fmla="*/ 186 h 454"/>
                  <a:gd name="T16" fmla="*/ 0 w 454"/>
                  <a:gd name="T17" fmla="*/ 232 h 454"/>
                  <a:gd name="T18" fmla="*/ 2 w 454"/>
                  <a:gd name="T19" fmla="*/ 254 h 454"/>
                  <a:gd name="T20" fmla="*/ 12 w 454"/>
                  <a:gd name="T21" fmla="*/ 298 h 454"/>
                  <a:gd name="T22" fmla="*/ 30 w 454"/>
                  <a:gd name="T23" fmla="*/ 338 h 454"/>
                  <a:gd name="T24" fmla="*/ 54 w 454"/>
                  <a:gd name="T25" fmla="*/ 374 h 454"/>
                  <a:gd name="T26" fmla="*/ 86 w 454"/>
                  <a:gd name="T27" fmla="*/ 404 h 454"/>
                  <a:gd name="T28" fmla="*/ 122 w 454"/>
                  <a:gd name="T29" fmla="*/ 428 h 454"/>
                  <a:gd name="T30" fmla="*/ 164 w 454"/>
                  <a:gd name="T31" fmla="*/ 444 h 454"/>
                  <a:gd name="T32" fmla="*/ 208 w 454"/>
                  <a:gd name="T33" fmla="*/ 452 h 454"/>
                  <a:gd name="T34" fmla="*/ 232 w 454"/>
                  <a:gd name="T35" fmla="*/ 454 h 454"/>
                  <a:gd name="T36" fmla="*/ 276 w 454"/>
                  <a:gd name="T37" fmla="*/ 448 h 454"/>
                  <a:gd name="T38" fmla="*/ 320 w 454"/>
                  <a:gd name="T39" fmla="*/ 434 h 454"/>
                  <a:gd name="T40" fmla="*/ 358 w 454"/>
                  <a:gd name="T41" fmla="*/ 412 h 454"/>
                  <a:gd name="T42" fmla="*/ 390 w 454"/>
                  <a:gd name="T43" fmla="*/ 384 h 454"/>
                  <a:gd name="T44" fmla="*/ 418 w 454"/>
                  <a:gd name="T45" fmla="*/ 348 h 454"/>
                  <a:gd name="T46" fmla="*/ 438 w 454"/>
                  <a:gd name="T47" fmla="*/ 310 h 454"/>
                  <a:gd name="T48" fmla="*/ 450 w 454"/>
                  <a:gd name="T49" fmla="*/ 268 h 454"/>
                  <a:gd name="T50" fmla="*/ 454 w 454"/>
                  <a:gd name="T51" fmla="*/ 222 h 454"/>
                  <a:gd name="T52" fmla="*/ 452 w 454"/>
                  <a:gd name="T53" fmla="*/ 198 h 454"/>
                  <a:gd name="T54" fmla="*/ 442 w 454"/>
                  <a:gd name="T55" fmla="*/ 154 h 454"/>
                  <a:gd name="T56" fmla="*/ 424 w 454"/>
                  <a:gd name="T57" fmla="*/ 114 h 454"/>
                  <a:gd name="T58" fmla="*/ 398 w 454"/>
                  <a:gd name="T59" fmla="*/ 78 h 454"/>
                  <a:gd name="T60" fmla="*/ 366 w 454"/>
                  <a:gd name="T61" fmla="*/ 48 h 454"/>
                  <a:gd name="T62" fmla="*/ 330 w 454"/>
                  <a:gd name="T63" fmla="*/ 24 h 454"/>
                  <a:gd name="T64" fmla="*/ 288 w 454"/>
                  <a:gd name="T65" fmla="*/ 8 h 454"/>
                  <a:gd name="T66" fmla="*/ 244 w 454"/>
                  <a:gd name="T67" fmla="*/ 0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54" h="454">
                    <a:moveTo>
                      <a:pt x="222" y="0"/>
                    </a:moveTo>
                    <a:lnTo>
                      <a:pt x="222" y="0"/>
                    </a:lnTo>
                    <a:lnTo>
                      <a:pt x="198" y="2"/>
                    </a:lnTo>
                    <a:lnTo>
                      <a:pt x="176" y="6"/>
                    </a:lnTo>
                    <a:lnTo>
                      <a:pt x="154" y="12"/>
                    </a:lnTo>
                    <a:lnTo>
                      <a:pt x="134" y="20"/>
                    </a:lnTo>
                    <a:lnTo>
                      <a:pt x="114" y="30"/>
                    </a:lnTo>
                    <a:lnTo>
                      <a:pt x="96" y="42"/>
                    </a:lnTo>
                    <a:lnTo>
                      <a:pt x="78" y="54"/>
                    </a:lnTo>
                    <a:lnTo>
                      <a:pt x="62" y="70"/>
                    </a:lnTo>
                    <a:lnTo>
                      <a:pt x="48" y="86"/>
                    </a:lnTo>
                    <a:lnTo>
                      <a:pt x="36" y="104"/>
                    </a:lnTo>
                    <a:lnTo>
                      <a:pt x="24" y="122"/>
                    </a:lnTo>
                    <a:lnTo>
                      <a:pt x="16" y="142"/>
                    </a:lnTo>
                    <a:lnTo>
                      <a:pt x="8" y="164"/>
                    </a:lnTo>
                    <a:lnTo>
                      <a:pt x="4" y="186"/>
                    </a:lnTo>
                    <a:lnTo>
                      <a:pt x="0" y="208"/>
                    </a:lnTo>
                    <a:lnTo>
                      <a:pt x="0" y="232"/>
                    </a:lnTo>
                    <a:lnTo>
                      <a:pt x="0" y="232"/>
                    </a:lnTo>
                    <a:lnTo>
                      <a:pt x="2" y="254"/>
                    </a:lnTo>
                    <a:lnTo>
                      <a:pt x="6" y="278"/>
                    </a:lnTo>
                    <a:lnTo>
                      <a:pt x="12" y="298"/>
                    </a:lnTo>
                    <a:lnTo>
                      <a:pt x="20" y="320"/>
                    </a:lnTo>
                    <a:lnTo>
                      <a:pt x="30" y="338"/>
                    </a:lnTo>
                    <a:lnTo>
                      <a:pt x="42" y="358"/>
                    </a:lnTo>
                    <a:lnTo>
                      <a:pt x="54" y="374"/>
                    </a:lnTo>
                    <a:lnTo>
                      <a:pt x="70" y="390"/>
                    </a:lnTo>
                    <a:lnTo>
                      <a:pt x="86" y="404"/>
                    </a:lnTo>
                    <a:lnTo>
                      <a:pt x="104" y="418"/>
                    </a:lnTo>
                    <a:lnTo>
                      <a:pt x="122" y="428"/>
                    </a:lnTo>
                    <a:lnTo>
                      <a:pt x="142" y="438"/>
                    </a:lnTo>
                    <a:lnTo>
                      <a:pt x="164" y="444"/>
                    </a:lnTo>
                    <a:lnTo>
                      <a:pt x="186" y="450"/>
                    </a:lnTo>
                    <a:lnTo>
                      <a:pt x="208" y="452"/>
                    </a:lnTo>
                    <a:lnTo>
                      <a:pt x="232" y="454"/>
                    </a:lnTo>
                    <a:lnTo>
                      <a:pt x="232" y="454"/>
                    </a:lnTo>
                    <a:lnTo>
                      <a:pt x="254" y="452"/>
                    </a:lnTo>
                    <a:lnTo>
                      <a:pt x="276" y="448"/>
                    </a:lnTo>
                    <a:lnTo>
                      <a:pt x="298" y="442"/>
                    </a:lnTo>
                    <a:lnTo>
                      <a:pt x="320" y="434"/>
                    </a:lnTo>
                    <a:lnTo>
                      <a:pt x="338" y="424"/>
                    </a:lnTo>
                    <a:lnTo>
                      <a:pt x="358" y="412"/>
                    </a:lnTo>
                    <a:lnTo>
                      <a:pt x="374" y="398"/>
                    </a:lnTo>
                    <a:lnTo>
                      <a:pt x="390" y="384"/>
                    </a:lnTo>
                    <a:lnTo>
                      <a:pt x="404" y="366"/>
                    </a:lnTo>
                    <a:lnTo>
                      <a:pt x="418" y="348"/>
                    </a:lnTo>
                    <a:lnTo>
                      <a:pt x="428" y="330"/>
                    </a:lnTo>
                    <a:lnTo>
                      <a:pt x="438" y="310"/>
                    </a:lnTo>
                    <a:lnTo>
                      <a:pt x="444" y="288"/>
                    </a:lnTo>
                    <a:lnTo>
                      <a:pt x="450" y="268"/>
                    </a:lnTo>
                    <a:lnTo>
                      <a:pt x="452" y="244"/>
                    </a:lnTo>
                    <a:lnTo>
                      <a:pt x="454" y="222"/>
                    </a:lnTo>
                    <a:lnTo>
                      <a:pt x="454" y="222"/>
                    </a:lnTo>
                    <a:lnTo>
                      <a:pt x="452" y="198"/>
                    </a:lnTo>
                    <a:lnTo>
                      <a:pt x="448" y="176"/>
                    </a:lnTo>
                    <a:lnTo>
                      <a:pt x="442" y="154"/>
                    </a:lnTo>
                    <a:lnTo>
                      <a:pt x="434" y="134"/>
                    </a:lnTo>
                    <a:lnTo>
                      <a:pt x="424" y="114"/>
                    </a:lnTo>
                    <a:lnTo>
                      <a:pt x="412" y="96"/>
                    </a:lnTo>
                    <a:lnTo>
                      <a:pt x="398" y="78"/>
                    </a:lnTo>
                    <a:lnTo>
                      <a:pt x="384" y="62"/>
                    </a:lnTo>
                    <a:lnTo>
                      <a:pt x="366" y="48"/>
                    </a:lnTo>
                    <a:lnTo>
                      <a:pt x="348" y="36"/>
                    </a:lnTo>
                    <a:lnTo>
                      <a:pt x="330" y="24"/>
                    </a:lnTo>
                    <a:lnTo>
                      <a:pt x="310" y="16"/>
                    </a:lnTo>
                    <a:lnTo>
                      <a:pt x="288" y="8"/>
                    </a:lnTo>
                    <a:lnTo>
                      <a:pt x="268" y="4"/>
                    </a:lnTo>
                    <a:lnTo>
                      <a:pt x="244" y="0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r>
                  <a:rPr lang="en-US" sz="1799" dirty="0">
                    <a:solidFill>
                      <a:prstClr val="black"/>
                    </a:solidFill>
                    <a:latin typeface="Calibri" panose="020F0502020204030204"/>
                  </a:rPr>
                  <a:t>3</a:t>
                </a:r>
              </a:p>
            </p:txBody>
          </p:sp>
        </p:grpSp>
      </p:grpSp>
      <p:pic>
        <p:nvPicPr>
          <p:cNvPr id="3076" name="Picture 4" descr="3d, 3d modeling, cube, design, modeling icon">
            <a:extLst>
              <a:ext uri="{FF2B5EF4-FFF2-40B4-BE49-F238E27FC236}">
                <a16:creationId xmlns:a16="http://schemas.microsoft.com/office/drawing/2014/main" id="{15CEB552-472E-4A0B-AC7D-F4927FB72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157" y="4728653"/>
            <a:ext cx="1691640" cy="169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C17206-A370-4A16-A4EE-41F4D59ED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5213" y="5102525"/>
            <a:ext cx="7086600" cy="1069675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Modeling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C295A58A-BFDF-46B2-80D9-BBA565D57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7788" y="1905000"/>
            <a:ext cx="9439927" cy="2667000"/>
          </a:xfrm>
        </p:spPr>
        <p:txBody>
          <a:bodyPr/>
          <a:lstStyle/>
          <a:p>
            <a:pPr algn="ctr"/>
            <a:r>
              <a:rPr lang="en-US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602239308"/>
      </p:ext>
    </p:extLst>
  </p:cSld>
  <p:clrMapOvr>
    <a:masterClrMapping/>
  </p:clrMapOvr>
  <p:transition spd="slow">
    <p:push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</a:t>
            </a:r>
          </a:p>
        </p:txBody>
      </p:sp>
      <p:sp>
        <p:nvSpPr>
          <p:cNvPr id="7" name="Freeform 16">
            <a:extLst>
              <a:ext uri="{FF2B5EF4-FFF2-40B4-BE49-F238E27FC236}">
                <a16:creationId xmlns:a16="http://schemas.microsoft.com/office/drawing/2014/main" id="{846F380E-A29E-43D8-82C7-33D3796D9AB2}"/>
              </a:ext>
            </a:extLst>
          </p:cNvPr>
          <p:cNvSpPr/>
          <p:nvPr/>
        </p:nvSpPr>
        <p:spPr>
          <a:xfrm>
            <a:off x="12164729" y="6201044"/>
            <a:ext cx="24097" cy="55305"/>
          </a:xfrm>
          <a:custGeom>
            <a:avLst/>
            <a:gdLst>
              <a:gd name="connsiteX0" fmla="*/ 24103 w 24103"/>
              <a:gd name="connsiteY0" fmla="*/ 0 h 55319"/>
              <a:gd name="connsiteX1" fmla="*/ 24103 w 24103"/>
              <a:gd name="connsiteY1" fmla="*/ 55319 h 55319"/>
              <a:gd name="connsiteX2" fmla="*/ 0 w 24103"/>
              <a:gd name="connsiteY2" fmla="*/ 55319 h 55319"/>
              <a:gd name="connsiteX3" fmla="*/ 24103 w 24103"/>
              <a:gd name="connsiteY3" fmla="*/ 0 h 55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03" h="55319">
                <a:moveTo>
                  <a:pt x="24103" y="0"/>
                </a:moveTo>
                <a:lnTo>
                  <a:pt x="24103" y="55319"/>
                </a:lnTo>
                <a:lnTo>
                  <a:pt x="0" y="55319"/>
                </a:lnTo>
                <a:lnTo>
                  <a:pt x="2410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3D3BB0-06A9-4B59-9D33-CE8459D0DFDE}"/>
              </a:ext>
            </a:extLst>
          </p:cNvPr>
          <p:cNvSpPr txBox="1"/>
          <p:nvPr/>
        </p:nvSpPr>
        <p:spPr>
          <a:xfrm>
            <a:off x="1972885" y="1676400"/>
            <a:ext cx="1594725" cy="318454"/>
          </a:xfrm>
          <a:prstGeom prst="rect">
            <a:avLst/>
          </a:prstGeom>
          <a:noFill/>
        </p:spPr>
        <p:txBody>
          <a:bodyPr wrap="square" lIns="41126" tIns="20563" rIns="41126" bIns="20563" rtlCol="0">
            <a:spAutoFit/>
          </a:bodyPr>
          <a:lstStyle/>
          <a:p>
            <a:r>
              <a:rPr lang="tr-TR" sz="1799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SLIDE </a:t>
            </a:r>
            <a:r>
              <a:rPr lang="en-US" sz="1799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5A0057-3F6D-4460-879D-71F32A171CC6}"/>
              </a:ext>
            </a:extLst>
          </p:cNvPr>
          <p:cNvSpPr/>
          <p:nvPr/>
        </p:nvSpPr>
        <p:spPr>
          <a:xfrm flipV="1">
            <a:off x="1999255" y="1995317"/>
            <a:ext cx="8294978" cy="22854"/>
          </a:xfrm>
          <a:prstGeom prst="rect">
            <a:avLst/>
          </a:prstGeom>
          <a:solidFill>
            <a:srgbClr val="5BA2B2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1126" tIns="20563" rIns="41126" bIns="20563" rtlCol="0" anchor="ctr"/>
          <a:lstStyle/>
          <a:p>
            <a:pPr algn="ctr"/>
            <a:endParaRPr lang="en-US" sz="1799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790746-C3D0-4329-8924-F054FC75B0E7}"/>
              </a:ext>
            </a:extLst>
          </p:cNvPr>
          <p:cNvSpPr txBox="1"/>
          <p:nvPr/>
        </p:nvSpPr>
        <p:spPr>
          <a:xfrm>
            <a:off x="6295466" y="1676400"/>
            <a:ext cx="4042719" cy="318454"/>
          </a:xfrm>
          <a:prstGeom prst="rect">
            <a:avLst/>
          </a:prstGeom>
          <a:noFill/>
        </p:spPr>
        <p:txBody>
          <a:bodyPr wrap="square" lIns="41126" tIns="20563" rIns="41126" bIns="20563" rtlCol="0">
            <a:spAutoFit/>
          </a:bodyPr>
          <a:lstStyle/>
          <a:p>
            <a:pPr algn="r"/>
            <a:r>
              <a:rPr lang="en-US" sz="1799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 OVERVIEW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5C7DE4-2696-4B2D-9255-D6C905EE5EB8}"/>
              </a:ext>
            </a:extLst>
          </p:cNvPr>
          <p:cNvSpPr txBox="1"/>
          <p:nvPr/>
        </p:nvSpPr>
        <p:spPr>
          <a:xfrm>
            <a:off x="1972885" y="2153597"/>
            <a:ext cx="1594725" cy="318454"/>
          </a:xfrm>
          <a:prstGeom prst="rect">
            <a:avLst/>
          </a:prstGeom>
          <a:noFill/>
        </p:spPr>
        <p:txBody>
          <a:bodyPr wrap="square" lIns="41126" tIns="20563" rIns="41126" bIns="20563" rtlCol="0">
            <a:spAutoFit/>
          </a:bodyPr>
          <a:lstStyle/>
          <a:p>
            <a:r>
              <a:rPr lang="tr-TR" sz="1799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SLIDE </a:t>
            </a:r>
            <a:r>
              <a:rPr lang="en-US" sz="1799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5A71-1203-4EF9-9BEC-F392FB396DD0}"/>
              </a:ext>
            </a:extLst>
          </p:cNvPr>
          <p:cNvSpPr/>
          <p:nvPr/>
        </p:nvSpPr>
        <p:spPr>
          <a:xfrm flipV="1">
            <a:off x="1999255" y="2472516"/>
            <a:ext cx="8294978" cy="22854"/>
          </a:xfrm>
          <a:prstGeom prst="rect">
            <a:avLst/>
          </a:prstGeom>
          <a:solidFill>
            <a:srgbClr val="5BA2B2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1126" tIns="20563" rIns="41126" bIns="20563" rtlCol="0" anchor="ctr"/>
          <a:lstStyle/>
          <a:p>
            <a:pPr algn="ctr"/>
            <a:endParaRPr lang="en-US" sz="1799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ACAE2F-2260-4A52-9286-C1089954F3CB}"/>
              </a:ext>
            </a:extLst>
          </p:cNvPr>
          <p:cNvSpPr txBox="1"/>
          <p:nvPr/>
        </p:nvSpPr>
        <p:spPr>
          <a:xfrm>
            <a:off x="6295466" y="2153597"/>
            <a:ext cx="4042719" cy="318454"/>
          </a:xfrm>
          <a:prstGeom prst="rect">
            <a:avLst/>
          </a:prstGeom>
          <a:noFill/>
        </p:spPr>
        <p:txBody>
          <a:bodyPr wrap="square" lIns="41126" tIns="20563" rIns="41126" bIns="20563" rtlCol="0">
            <a:spAutoFit/>
          </a:bodyPr>
          <a:lstStyle/>
          <a:p>
            <a:pPr algn="r"/>
            <a:r>
              <a:rPr lang="en-US" sz="1799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 IN A NUTSHELL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58E173-E035-4F21-A122-ACA39EEF7AFC}"/>
              </a:ext>
            </a:extLst>
          </p:cNvPr>
          <p:cNvSpPr txBox="1"/>
          <p:nvPr/>
        </p:nvSpPr>
        <p:spPr>
          <a:xfrm>
            <a:off x="1972885" y="2607642"/>
            <a:ext cx="1594725" cy="318454"/>
          </a:xfrm>
          <a:prstGeom prst="rect">
            <a:avLst/>
          </a:prstGeom>
          <a:noFill/>
        </p:spPr>
        <p:txBody>
          <a:bodyPr wrap="square" lIns="41126" tIns="20563" rIns="41126" bIns="20563" rtlCol="0">
            <a:spAutoFit/>
          </a:bodyPr>
          <a:lstStyle/>
          <a:p>
            <a:r>
              <a:rPr lang="tr-TR" sz="1799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SLIDES </a:t>
            </a:r>
            <a:r>
              <a:rPr lang="en-US" sz="1799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F852A3-97FC-4ED8-BD66-A9E2541D56D0}"/>
              </a:ext>
            </a:extLst>
          </p:cNvPr>
          <p:cNvSpPr/>
          <p:nvPr/>
        </p:nvSpPr>
        <p:spPr>
          <a:xfrm flipV="1">
            <a:off x="1999255" y="2926558"/>
            <a:ext cx="8294978" cy="22854"/>
          </a:xfrm>
          <a:prstGeom prst="rect">
            <a:avLst/>
          </a:prstGeom>
          <a:solidFill>
            <a:srgbClr val="5BA2B2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1126" tIns="20563" rIns="41126" bIns="20563" rtlCol="0" anchor="ctr"/>
          <a:lstStyle/>
          <a:p>
            <a:pPr algn="ctr"/>
            <a:endParaRPr lang="en-US" sz="1799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C947D9-DAED-4D58-A5A2-B8702789CC77}"/>
              </a:ext>
            </a:extLst>
          </p:cNvPr>
          <p:cNvSpPr txBox="1"/>
          <p:nvPr/>
        </p:nvSpPr>
        <p:spPr>
          <a:xfrm>
            <a:off x="6295466" y="2607642"/>
            <a:ext cx="4042719" cy="318454"/>
          </a:xfrm>
          <a:prstGeom prst="rect">
            <a:avLst/>
          </a:prstGeom>
          <a:noFill/>
        </p:spPr>
        <p:txBody>
          <a:bodyPr wrap="square" lIns="41126" tIns="20563" rIns="41126" bIns="20563" rtlCol="0">
            <a:spAutoFit/>
          </a:bodyPr>
          <a:lstStyle/>
          <a:p>
            <a:pPr algn="r"/>
            <a:r>
              <a:rPr lang="en-US" sz="1799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TARGET VARIABLE ANALYSIS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1714B1-ED52-4FDC-9EA2-54C176915866}"/>
              </a:ext>
            </a:extLst>
          </p:cNvPr>
          <p:cNvSpPr txBox="1"/>
          <p:nvPr/>
        </p:nvSpPr>
        <p:spPr>
          <a:xfrm>
            <a:off x="1972885" y="3086953"/>
            <a:ext cx="1594725" cy="318454"/>
          </a:xfrm>
          <a:prstGeom prst="rect">
            <a:avLst/>
          </a:prstGeom>
          <a:noFill/>
        </p:spPr>
        <p:txBody>
          <a:bodyPr wrap="square" lIns="41126" tIns="20563" rIns="41126" bIns="20563" rtlCol="0">
            <a:spAutoFit/>
          </a:bodyPr>
          <a:lstStyle/>
          <a:p>
            <a:r>
              <a:rPr lang="tr-TR" sz="1799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SLIDES </a:t>
            </a:r>
            <a:r>
              <a:rPr lang="en-US" sz="1799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6-7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EE1983-CA57-44AE-9DBF-9E4895781869}"/>
              </a:ext>
            </a:extLst>
          </p:cNvPr>
          <p:cNvSpPr/>
          <p:nvPr/>
        </p:nvSpPr>
        <p:spPr>
          <a:xfrm flipV="1">
            <a:off x="1999255" y="3405872"/>
            <a:ext cx="8294978" cy="22854"/>
          </a:xfrm>
          <a:prstGeom prst="rect">
            <a:avLst/>
          </a:prstGeom>
          <a:solidFill>
            <a:srgbClr val="5BA2B2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1126" tIns="20563" rIns="41126" bIns="20563" rtlCol="0" anchor="ctr"/>
          <a:lstStyle/>
          <a:p>
            <a:pPr algn="ctr"/>
            <a:endParaRPr lang="en-US" sz="1799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49EE14-9F6D-4CB3-BB9B-097309B34072}"/>
              </a:ext>
            </a:extLst>
          </p:cNvPr>
          <p:cNvSpPr txBox="1"/>
          <p:nvPr/>
        </p:nvSpPr>
        <p:spPr>
          <a:xfrm>
            <a:off x="6295466" y="3927538"/>
            <a:ext cx="4042719" cy="318454"/>
          </a:xfrm>
          <a:prstGeom prst="rect">
            <a:avLst/>
          </a:prstGeom>
          <a:noFill/>
        </p:spPr>
        <p:txBody>
          <a:bodyPr wrap="square" lIns="41126" tIns="20563" rIns="41126" bIns="20563" rtlCol="0">
            <a:spAutoFit/>
          </a:bodyPr>
          <a:lstStyle/>
          <a:p>
            <a:pPr algn="r"/>
            <a:r>
              <a:rPr lang="en-US" sz="1799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CLEANING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7E4407-191D-4A32-B8CD-DD6CBED55153}"/>
              </a:ext>
            </a:extLst>
          </p:cNvPr>
          <p:cNvSpPr txBox="1"/>
          <p:nvPr/>
        </p:nvSpPr>
        <p:spPr>
          <a:xfrm>
            <a:off x="1972886" y="3554838"/>
            <a:ext cx="1594724" cy="318454"/>
          </a:xfrm>
          <a:prstGeom prst="rect">
            <a:avLst/>
          </a:prstGeom>
          <a:noFill/>
        </p:spPr>
        <p:txBody>
          <a:bodyPr wrap="square" lIns="41126" tIns="20563" rIns="41126" bIns="20563" rtlCol="0">
            <a:spAutoFit/>
          </a:bodyPr>
          <a:lstStyle/>
          <a:p>
            <a:r>
              <a:rPr lang="tr-TR" sz="1799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SLIDES </a:t>
            </a:r>
            <a:r>
              <a:rPr lang="en-US" sz="1799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8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25AD857-1BE1-4FFE-97FA-D76896196E8E}"/>
              </a:ext>
            </a:extLst>
          </p:cNvPr>
          <p:cNvSpPr/>
          <p:nvPr/>
        </p:nvSpPr>
        <p:spPr>
          <a:xfrm flipV="1">
            <a:off x="1999255" y="3873757"/>
            <a:ext cx="8294978" cy="22854"/>
          </a:xfrm>
          <a:prstGeom prst="rect">
            <a:avLst/>
          </a:prstGeom>
          <a:solidFill>
            <a:srgbClr val="5BA2B2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1126" tIns="20563" rIns="41126" bIns="20563" rtlCol="0" anchor="ctr"/>
          <a:lstStyle/>
          <a:p>
            <a:pPr algn="ctr"/>
            <a:endParaRPr lang="en-US" sz="1799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5B3DE0-F0F5-4484-B7F4-3535963C6CDF}"/>
              </a:ext>
            </a:extLst>
          </p:cNvPr>
          <p:cNvSpPr txBox="1"/>
          <p:nvPr/>
        </p:nvSpPr>
        <p:spPr>
          <a:xfrm>
            <a:off x="6295466" y="4419600"/>
            <a:ext cx="4042719" cy="318454"/>
          </a:xfrm>
          <a:prstGeom prst="rect">
            <a:avLst/>
          </a:prstGeom>
          <a:noFill/>
        </p:spPr>
        <p:txBody>
          <a:bodyPr wrap="square" lIns="41126" tIns="20563" rIns="41126" bIns="20563" rtlCol="0">
            <a:spAutoFit/>
          </a:bodyPr>
          <a:lstStyle/>
          <a:p>
            <a:pPr algn="r"/>
            <a:r>
              <a:rPr lang="en-US" sz="1799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 EXPLORATION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008F17-2150-4CFE-8D7A-35542A16EB52}"/>
              </a:ext>
            </a:extLst>
          </p:cNvPr>
          <p:cNvSpPr txBox="1"/>
          <p:nvPr/>
        </p:nvSpPr>
        <p:spPr>
          <a:xfrm>
            <a:off x="1972886" y="4011297"/>
            <a:ext cx="1594724" cy="318454"/>
          </a:xfrm>
          <a:prstGeom prst="rect">
            <a:avLst/>
          </a:prstGeom>
          <a:noFill/>
        </p:spPr>
        <p:txBody>
          <a:bodyPr wrap="square" lIns="41126" tIns="20563" rIns="41126" bIns="20563" rtlCol="0">
            <a:spAutoFit/>
          </a:bodyPr>
          <a:lstStyle/>
          <a:p>
            <a:r>
              <a:rPr lang="tr-TR" sz="1799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SLIDES </a:t>
            </a:r>
            <a:r>
              <a:rPr lang="en-US" sz="1799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9</a:t>
            </a:r>
            <a:r>
              <a:rPr lang="tr-TR" sz="1799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-1</a:t>
            </a:r>
            <a:r>
              <a:rPr lang="en-US" sz="1799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2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2F4DA48-B98F-46F7-980C-7D87E71C3E51}"/>
              </a:ext>
            </a:extLst>
          </p:cNvPr>
          <p:cNvSpPr/>
          <p:nvPr/>
        </p:nvSpPr>
        <p:spPr>
          <a:xfrm flipV="1">
            <a:off x="1999255" y="4330216"/>
            <a:ext cx="8294978" cy="22854"/>
          </a:xfrm>
          <a:prstGeom prst="rect">
            <a:avLst/>
          </a:prstGeom>
          <a:solidFill>
            <a:srgbClr val="5BA2B2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1126" tIns="20563" rIns="41126" bIns="20563" rtlCol="0" anchor="ctr"/>
          <a:lstStyle/>
          <a:p>
            <a:pPr algn="ctr"/>
            <a:endParaRPr lang="en-US" sz="1799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1924F0-5865-4004-AF81-61AC183BCDED}"/>
              </a:ext>
            </a:extLst>
          </p:cNvPr>
          <p:cNvSpPr txBox="1"/>
          <p:nvPr/>
        </p:nvSpPr>
        <p:spPr>
          <a:xfrm>
            <a:off x="6295466" y="4863146"/>
            <a:ext cx="4042719" cy="318454"/>
          </a:xfrm>
          <a:prstGeom prst="rect">
            <a:avLst/>
          </a:prstGeom>
          <a:noFill/>
        </p:spPr>
        <p:txBody>
          <a:bodyPr wrap="square" lIns="41126" tIns="20563" rIns="41126" bIns="20563" rtlCol="0">
            <a:spAutoFit/>
          </a:bodyPr>
          <a:lstStyle/>
          <a:p>
            <a:pPr algn="r"/>
            <a:r>
              <a:rPr lang="en-US" sz="1799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 ENGINEERING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6E9694-BD83-419B-848A-DE8466E8E415}"/>
              </a:ext>
            </a:extLst>
          </p:cNvPr>
          <p:cNvSpPr txBox="1"/>
          <p:nvPr/>
        </p:nvSpPr>
        <p:spPr>
          <a:xfrm>
            <a:off x="1972886" y="4479761"/>
            <a:ext cx="1594724" cy="318454"/>
          </a:xfrm>
          <a:prstGeom prst="rect">
            <a:avLst/>
          </a:prstGeom>
          <a:noFill/>
        </p:spPr>
        <p:txBody>
          <a:bodyPr wrap="square" lIns="41126" tIns="20563" rIns="41126" bIns="20563" rtlCol="0">
            <a:spAutoFit/>
          </a:bodyPr>
          <a:lstStyle/>
          <a:p>
            <a:r>
              <a:rPr lang="tr-TR" sz="1799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SLIDES 13-1</a:t>
            </a:r>
            <a:r>
              <a:rPr lang="en-US" sz="1799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5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1307624-109C-43EA-BF31-F52BDF1C20CE}"/>
              </a:ext>
            </a:extLst>
          </p:cNvPr>
          <p:cNvSpPr/>
          <p:nvPr/>
        </p:nvSpPr>
        <p:spPr>
          <a:xfrm flipV="1">
            <a:off x="1999255" y="4798686"/>
            <a:ext cx="8294978" cy="22854"/>
          </a:xfrm>
          <a:prstGeom prst="rect">
            <a:avLst/>
          </a:prstGeom>
          <a:solidFill>
            <a:srgbClr val="5BA2B2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1126" tIns="20563" rIns="41126" bIns="20563" rtlCol="0" anchor="ctr"/>
          <a:lstStyle/>
          <a:p>
            <a:pPr algn="ctr"/>
            <a:endParaRPr lang="en-US" sz="1799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CDA19C-A471-4EA8-B003-90E4E3597B54}"/>
              </a:ext>
            </a:extLst>
          </p:cNvPr>
          <p:cNvSpPr txBox="1"/>
          <p:nvPr/>
        </p:nvSpPr>
        <p:spPr>
          <a:xfrm>
            <a:off x="6295466" y="5320346"/>
            <a:ext cx="4042719" cy="318454"/>
          </a:xfrm>
          <a:prstGeom prst="rect">
            <a:avLst/>
          </a:prstGeom>
          <a:noFill/>
        </p:spPr>
        <p:txBody>
          <a:bodyPr wrap="square" lIns="41126" tIns="20563" rIns="41126" bIns="20563" rtlCol="0">
            <a:spAutoFit/>
          </a:bodyPr>
          <a:lstStyle/>
          <a:p>
            <a:pPr algn="r"/>
            <a:r>
              <a:rPr lang="en-US" sz="1799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MODELING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DFFD7BC-69B0-4882-98D1-C423797F65F0}"/>
              </a:ext>
            </a:extLst>
          </p:cNvPr>
          <p:cNvSpPr/>
          <p:nvPr/>
        </p:nvSpPr>
        <p:spPr>
          <a:xfrm flipV="1">
            <a:off x="1999255" y="6172200"/>
            <a:ext cx="8294978" cy="22854"/>
          </a:xfrm>
          <a:prstGeom prst="rect">
            <a:avLst/>
          </a:prstGeom>
          <a:solidFill>
            <a:srgbClr val="5BA2B2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1126" tIns="20563" rIns="41126" bIns="20563" rtlCol="0" anchor="ctr"/>
          <a:lstStyle/>
          <a:p>
            <a:pPr algn="ctr"/>
            <a:endParaRPr lang="en-US" sz="1799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D9D687-25EC-4958-8F17-BD776D2CD44C}"/>
              </a:ext>
            </a:extLst>
          </p:cNvPr>
          <p:cNvSpPr txBox="1"/>
          <p:nvPr/>
        </p:nvSpPr>
        <p:spPr>
          <a:xfrm>
            <a:off x="1979612" y="4913597"/>
            <a:ext cx="1594724" cy="318454"/>
          </a:xfrm>
          <a:prstGeom prst="rect">
            <a:avLst/>
          </a:prstGeom>
          <a:noFill/>
        </p:spPr>
        <p:txBody>
          <a:bodyPr wrap="square" lIns="41126" tIns="20563" rIns="41126" bIns="20563" rtlCol="0">
            <a:spAutoFit/>
          </a:bodyPr>
          <a:lstStyle/>
          <a:p>
            <a:r>
              <a:rPr lang="tr-TR" sz="1799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SLIDES 1</a:t>
            </a:r>
            <a:r>
              <a:rPr lang="en-US" sz="1799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6</a:t>
            </a:r>
            <a:r>
              <a:rPr lang="tr-TR" sz="1799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-1</a:t>
            </a:r>
            <a:r>
              <a:rPr lang="en-US" sz="1799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8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D69B8C-216E-42D8-9522-BADE15D63C3F}"/>
              </a:ext>
            </a:extLst>
          </p:cNvPr>
          <p:cNvSpPr/>
          <p:nvPr/>
        </p:nvSpPr>
        <p:spPr>
          <a:xfrm flipV="1">
            <a:off x="2005981" y="5232516"/>
            <a:ext cx="8294978" cy="22854"/>
          </a:xfrm>
          <a:prstGeom prst="rect">
            <a:avLst/>
          </a:prstGeom>
          <a:solidFill>
            <a:srgbClr val="5BA2B2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1126" tIns="20563" rIns="41126" bIns="20563" rtlCol="0" anchor="ctr"/>
          <a:lstStyle/>
          <a:p>
            <a:pPr algn="ctr"/>
            <a:endParaRPr lang="en-US" sz="1799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711AC2-1E06-4924-B2D1-EC812588AE7F}"/>
              </a:ext>
            </a:extLst>
          </p:cNvPr>
          <p:cNvSpPr txBox="1"/>
          <p:nvPr/>
        </p:nvSpPr>
        <p:spPr>
          <a:xfrm>
            <a:off x="6302192" y="5777546"/>
            <a:ext cx="4042719" cy="318454"/>
          </a:xfrm>
          <a:prstGeom prst="rect">
            <a:avLst/>
          </a:prstGeom>
          <a:noFill/>
        </p:spPr>
        <p:txBody>
          <a:bodyPr wrap="square" lIns="41126" tIns="20563" rIns="41126" bIns="20563" rtlCol="0">
            <a:spAutoFit/>
          </a:bodyPr>
          <a:lstStyle/>
          <a:p>
            <a:pPr algn="r"/>
            <a:r>
              <a:rPr lang="en-US" sz="1799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COMPARING THE MODELS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5FDCAD-8C4F-4E26-9DEF-9F713D9BAD64}"/>
              </a:ext>
            </a:extLst>
          </p:cNvPr>
          <p:cNvSpPr txBox="1"/>
          <p:nvPr/>
        </p:nvSpPr>
        <p:spPr>
          <a:xfrm>
            <a:off x="1979612" y="5382061"/>
            <a:ext cx="1594724" cy="318454"/>
          </a:xfrm>
          <a:prstGeom prst="rect">
            <a:avLst/>
          </a:prstGeom>
          <a:noFill/>
        </p:spPr>
        <p:txBody>
          <a:bodyPr wrap="square" lIns="41126" tIns="20563" rIns="41126" bIns="20563" rtlCol="0">
            <a:spAutoFit/>
          </a:bodyPr>
          <a:lstStyle/>
          <a:p>
            <a:r>
              <a:rPr lang="tr-TR" sz="1799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SLIDES 1</a:t>
            </a:r>
            <a:r>
              <a:rPr lang="en-US" sz="1799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9</a:t>
            </a:r>
            <a:r>
              <a:rPr lang="tr-TR" sz="1799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</a:t>
            </a:r>
            <a:r>
              <a:rPr lang="en-US" sz="1799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25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74757C5-E64F-43FC-99CD-5C354A4CFF48}"/>
              </a:ext>
            </a:extLst>
          </p:cNvPr>
          <p:cNvSpPr/>
          <p:nvPr/>
        </p:nvSpPr>
        <p:spPr>
          <a:xfrm flipV="1">
            <a:off x="2005981" y="5700986"/>
            <a:ext cx="8294978" cy="22854"/>
          </a:xfrm>
          <a:prstGeom prst="rect">
            <a:avLst/>
          </a:prstGeom>
          <a:solidFill>
            <a:srgbClr val="5BA2B2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1126" tIns="20563" rIns="41126" bIns="20563" rtlCol="0" anchor="ctr"/>
          <a:lstStyle/>
          <a:p>
            <a:pPr algn="ctr"/>
            <a:endParaRPr lang="en-US" sz="1799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CC3BBB-B20C-4236-8350-5248162A9166}"/>
              </a:ext>
            </a:extLst>
          </p:cNvPr>
          <p:cNvSpPr txBox="1"/>
          <p:nvPr/>
        </p:nvSpPr>
        <p:spPr>
          <a:xfrm>
            <a:off x="6302192" y="5548946"/>
            <a:ext cx="4042719" cy="318454"/>
          </a:xfrm>
          <a:prstGeom prst="rect">
            <a:avLst/>
          </a:prstGeom>
          <a:noFill/>
        </p:spPr>
        <p:txBody>
          <a:bodyPr wrap="square" lIns="41126" tIns="20563" rIns="41126" bIns="20563" rtlCol="0">
            <a:spAutoFit/>
          </a:bodyPr>
          <a:lstStyle/>
          <a:p>
            <a:pPr algn="r"/>
            <a:endParaRPr lang="en-US" sz="1799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C4C7844-C453-46AA-9A38-DE691FB813FB}"/>
              </a:ext>
            </a:extLst>
          </p:cNvPr>
          <p:cNvSpPr txBox="1"/>
          <p:nvPr/>
        </p:nvSpPr>
        <p:spPr>
          <a:xfrm>
            <a:off x="6246812" y="3034346"/>
            <a:ext cx="4098099" cy="318454"/>
          </a:xfrm>
          <a:prstGeom prst="rect">
            <a:avLst/>
          </a:prstGeom>
          <a:noFill/>
        </p:spPr>
        <p:txBody>
          <a:bodyPr wrap="square" lIns="41126" tIns="20563" rIns="41126" bIns="20563" rtlCol="0">
            <a:spAutoFit/>
          </a:bodyPr>
          <a:lstStyle/>
          <a:p>
            <a:pPr algn="r"/>
            <a:r>
              <a:rPr lang="en-US" sz="1799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FEATURE ANALYSIS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AC59410-D518-4809-BD36-63A0E47BE63F}"/>
              </a:ext>
            </a:extLst>
          </p:cNvPr>
          <p:cNvSpPr txBox="1"/>
          <p:nvPr/>
        </p:nvSpPr>
        <p:spPr>
          <a:xfrm>
            <a:off x="6318894" y="3505200"/>
            <a:ext cx="4019292" cy="318454"/>
          </a:xfrm>
          <a:prstGeom prst="rect">
            <a:avLst/>
          </a:prstGeom>
          <a:noFill/>
        </p:spPr>
        <p:txBody>
          <a:bodyPr wrap="square" lIns="41126" tIns="20563" rIns="41126" bIns="20563" rtlCol="0">
            <a:spAutoFit/>
          </a:bodyPr>
          <a:lstStyle/>
          <a:p>
            <a:pPr algn="r"/>
            <a:r>
              <a:rPr lang="en-US" sz="1799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 EQUATION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329633F-3334-4EDA-BB61-15668882F30A}"/>
              </a:ext>
            </a:extLst>
          </p:cNvPr>
          <p:cNvSpPr txBox="1"/>
          <p:nvPr/>
        </p:nvSpPr>
        <p:spPr>
          <a:xfrm>
            <a:off x="6318893" y="6234746"/>
            <a:ext cx="4022311" cy="318454"/>
          </a:xfrm>
          <a:prstGeom prst="rect">
            <a:avLst/>
          </a:prstGeom>
          <a:noFill/>
        </p:spPr>
        <p:txBody>
          <a:bodyPr wrap="square" lIns="41126" tIns="20563" rIns="41126" bIns="20563" rtlCol="0">
            <a:spAutoFit/>
          </a:bodyPr>
          <a:lstStyle/>
          <a:p>
            <a:pPr algn="r"/>
            <a:r>
              <a:rPr lang="en-US" sz="1799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WINNER MODEL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D7C5773-669D-4BBB-9A1D-1603DB001DDE}"/>
              </a:ext>
            </a:extLst>
          </p:cNvPr>
          <p:cNvSpPr txBox="1"/>
          <p:nvPr/>
        </p:nvSpPr>
        <p:spPr>
          <a:xfrm>
            <a:off x="1985088" y="5867400"/>
            <a:ext cx="1594724" cy="318454"/>
          </a:xfrm>
          <a:prstGeom prst="rect">
            <a:avLst/>
          </a:prstGeom>
          <a:noFill/>
        </p:spPr>
        <p:txBody>
          <a:bodyPr wrap="square" lIns="41126" tIns="20563" rIns="41126" bIns="20563" rtlCol="0">
            <a:spAutoFit/>
          </a:bodyPr>
          <a:lstStyle/>
          <a:p>
            <a:r>
              <a:rPr lang="tr-TR" sz="1799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SLIDES </a:t>
            </a:r>
            <a:r>
              <a:rPr lang="en-US" sz="1799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26-27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62A8687-0DB7-43A0-AD81-18176271346B}"/>
              </a:ext>
            </a:extLst>
          </p:cNvPr>
          <p:cNvSpPr txBox="1"/>
          <p:nvPr/>
        </p:nvSpPr>
        <p:spPr>
          <a:xfrm>
            <a:off x="1979612" y="6310946"/>
            <a:ext cx="1594724" cy="318454"/>
          </a:xfrm>
          <a:prstGeom prst="rect">
            <a:avLst/>
          </a:prstGeom>
          <a:noFill/>
        </p:spPr>
        <p:txBody>
          <a:bodyPr wrap="square" lIns="41126" tIns="20563" rIns="41126" bIns="20563" rtlCol="0">
            <a:spAutoFit/>
          </a:bodyPr>
          <a:lstStyle/>
          <a:p>
            <a:r>
              <a:rPr lang="tr-TR" sz="1799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SLIDES </a:t>
            </a:r>
            <a:r>
              <a:rPr lang="en-US" sz="1799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363887954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832790" y="1814107"/>
            <a:ext cx="10279559" cy="10086000"/>
            <a:chOff x="2976563" y="368300"/>
            <a:chExt cx="6238875" cy="6121400"/>
          </a:xfrm>
        </p:grpSpPr>
        <p:grpSp>
          <p:nvGrpSpPr>
            <p:cNvPr id="5" name="Group 4"/>
            <p:cNvGrpSpPr/>
            <p:nvPr/>
          </p:nvGrpSpPr>
          <p:grpSpPr>
            <a:xfrm>
              <a:off x="3484563" y="368300"/>
              <a:ext cx="2627313" cy="3021013"/>
              <a:chOff x="3484563" y="368300"/>
              <a:chExt cx="2627313" cy="3021013"/>
            </a:xfrm>
          </p:grpSpPr>
          <p:sp>
            <p:nvSpPr>
              <p:cNvPr id="18" name="Freeform 7"/>
              <p:cNvSpPr>
                <a:spLocks/>
              </p:cNvSpPr>
              <p:nvPr/>
            </p:nvSpPr>
            <p:spPr bwMode="auto">
              <a:xfrm>
                <a:off x="3484563" y="803275"/>
                <a:ext cx="2627313" cy="2586038"/>
              </a:xfrm>
              <a:custGeom>
                <a:avLst/>
                <a:gdLst>
                  <a:gd name="T0" fmla="*/ 582 w 1655"/>
                  <a:gd name="T1" fmla="*/ 1621 h 1629"/>
                  <a:gd name="T2" fmla="*/ 592 w 1655"/>
                  <a:gd name="T3" fmla="*/ 1517 h 1629"/>
                  <a:gd name="T4" fmla="*/ 610 w 1655"/>
                  <a:gd name="T5" fmla="*/ 1417 h 1629"/>
                  <a:gd name="T6" fmla="*/ 638 w 1655"/>
                  <a:gd name="T7" fmla="*/ 1321 h 1629"/>
                  <a:gd name="T8" fmla="*/ 675 w 1655"/>
                  <a:gd name="T9" fmla="*/ 1229 h 1629"/>
                  <a:gd name="T10" fmla="*/ 719 w 1655"/>
                  <a:gd name="T11" fmla="*/ 1139 h 1629"/>
                  <a:gd name="T12" fmla="*/ 771 w 1655"/>
                  <a:gd name="T13" fmla="*/ 1057 h 1629"/>
                  <a:gd name="T14" fmla="*/ 829 w 1655"/>
                  <a:gd name="T15" fmla="*/ 977 h 1629"/>
                  <a:gd name="T16" fmla="*/ 895 w 1655"/>
                  <a:gd name="T17" fmla="*/ 905 h 1629"/>
                  <a:gd name="T18" fmla="*/ 965 w 1655"/>
                  <a:gd name="T19" fmla="*/ 837 h 1629"/>
                  <a:gd name="T20" fmla="*/ 1043 w 1655"/>
                  <a:gd name="T21" fmla="*/ 777 h 1629"/>
                  <a:gd name="T22" fmla="*/ 1125 w 1655"/>
                  <a:gd name="T23" fmla="*/ 723 h 1629"/>
                  <a:gd name="T24" fmla="*/ 1211 w 1655"/>
                  <a:gd name="T25" fmla="*/ 678 h 1629"/>
                  <a:gd name="T26" fmla="*/ 1303 w 1655"/>
                  <a:gd name="T27" fmla="*/ 640 h 1629"/>
                  <a:gd name="T28" fmla="*/ 1399 w 1655"/>
                  <a:gd name="T29" fmla="*/ 610 h 1629"/>
                  <a:gd name="T30" fmla="*/ 1497 w 1655"/>
                  <a:gd name="T31" fmla="*/ 588 h 1629"/>
                  <a:gd name="T32" fmla="*/ 1599 w 1655"/>
                  <a:gd name="T33" fmla="*/ 576 h 1629"/>
                  <a:gd name="T34" fmla="*/ 1583 w 1655"/>
                  <a:gd name="T35" fmla="*/ 0 h 1629"/>
                  <a:gd name="T36" fmla="*/ 1503 w 1655"/>
                  <a:gd name="T37" fmla="*/ 6 h 1629"/>
                  <a:gd name="T38" fmla="*/ 1345 w 1655"/>
                  <a:gd name="T39" fmla="*/ 30 h 1629"/>
                  <a:gd name="T40" fmla="*/ 1191 w 1655"/>
                  <a:gd name="T41" fmla="*/ 68 h 1629"/>
                  <a:gd name="T42" fmla="*/ 1043 w 1655"/>
                  <a:gd name="T43" fmla="*/ 120 h 1629"/>
                  <a:gd name="T44" fmla="*/ 903 w 1655"/>
                  <a:gd name="T45" fmla="*/ 186 h 1629"/>
                  <a:gd name="T46" fmla="*/ 771 w 1655"/>
                  <a:gd name="T47" fmla="*/ 264 h 1629"/>
                  <a:gd name="T48" fmla="*/ 644 w 1655"/>
                  <a:gd name="T49" fmla="*/ 352 h 1629"/>
                  <a:gd name="T50" fmla="*/ 528 w 1655"/>
                  <a:gd name="T51" fmla="*/ 452 h 1629"/>
                  <a:gd name="T52" fmla="*/ 422 w 1655"/>
                  <a:gd name="T53" fmla="*/ 560 h 1629"/>
                  <a:gd name="T54" fmla="*/ 324 w 1655"/>
                  <a:gd name="T55" fmla="*/ 680 h 1629"/>
                  <a:gd name="T56" fmla="*/ 240 w 1655"/>
                  <a:gd name="T57" fmla="*/ 807 h 1629"/>
                  <a:gd name="T58" fmla="*/ 166 w 1655"/>
                  <a:gd name="T59" fmla="*/ 941 h 1629"/>
                  <a:gd name="T60" fmla="*/ 104 w 1655"/>
                  <a:gd name="T61" fmla="*/ 1085 h 1629"/>
                  <a:gd name="T62" fmla="*/ 58 w 1655"/>
                  <a:gd name="T63" fmla="*/ 1233 h 1629"/>
                  <a:gd name="T64" fmla="*/ 24 w 1655"/>
                  <a:gd name="T65" fmla="*/ 1389 h 1629"/>
                  <a:gd name="T66" fmla="*/ 4 w 1655"/>
                  <a:gd name="T67" fmla="*/ 1549 h 1629"/>
                  <a:gd name="T68" fmla="*/ 310 w 1655"/>
                  <a:gd name="T69" fmla="*/ 1565 h 1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55" h="1629">
                    <a:moveTo>
                      <a:pt x="582" y="1621"/>
                    </a:moveTo>
                    <a:lnTo>
                      <a:pt x="582" y="1621"/>
                    </a:lnTo>
                    <a:lnTo>
                      <a:pt x="586" y="1569"/>
                    </a:lnTo>
                    <a:lnTo>
                      <a:pt x="592" y="1517"/>
                    </a:lnTo>
                    <a:lnTo>
                      <a:pt x="600" y="1467"/>
                    </a:lnTo>
                    <a:lnTo>
                      <a:pt x="610" y="1417"/>
                    </a:lnTo>
                    <a:lnTo>
                      <a:pt x="624" y="1369"/>
                    </a:lnTo>
                    <a:lnTo>
                      <a:pt x="638" y="1321"/>
                    </a:lnTo>
                    <a:lnTo>
                      <a:pt x="656" y="1275"/>
                    </a:lnTo>
                    <a:lnTo>
                      <a:pt x="675" y="1229"/>
                    </a:lnTo>
                    <a:lnTo>
                      <a:pt x="697" y="1183"/>
                    </a:lnTo>
                    <a:lnTo>
                      <a:pt x="719" y="1139"/>
                    </a:lnTo>
                    <a:lnTo>
                      <a:pt x="745" y="1097"/>
                    </a:lnTo>
                    <a:lnTo>
                      <a:pt x="771" y="1057"/>
                    </a:lnTo>
                    <a:lnTo>
                      <a:pt x="799" y="1017"/>
                    </a:lnTo>
                    <a:lnTo>
                      <a:pt x="829" y="977"/>
                    </a:lnTo>
                    <a:lnTo>
                      <a:pt x="861" y="941"/>
                    </a:lnTo>
                    <a:lnTo>
                      <a:pt x="895" y="905"/>
                    </a:lnTo>
                    <a:lnTo>
                      <a:pt x="929" y="871"/>
                    </a:lnTo>
                    <a:lnTo>
                      <a:pt x="965" y="837"/>
                    </a:lnTo>
                    <a:lnTo>
                      <a:pt x="1003" y="807"/>
                    </a:lnTo>
                    <a:lnTo>
                      <a:pt x="1043" y="777"/>
                    </a:lnTo>
                    <a:lnTo>
                      <a:pt x="1083" y="749"/>
                    </a:lnTo>
                    <a:lnTo>
                      <a:pt x="1125" y="723"/>
                    </a:lnTo>
                    <a:lnTo>
                      <a:pt x="1167" y="699"/>
                    </a:lnTo>
                    <a:lnTo>
                      <a:pt x="1211" y="678"/>
                    </a:lnTo>
                    <a:lnTo>
                      <a:pt x="1257" y="658"/>
                    </a:lnTo>
                    <a:lnTo>
                      <a:pt x="1303" y="640"/>
                    </a:lnTo>
                    <a:lnTo>
                      <a:pt x="1351" y="624"/>
                    </a:lnTo>
                    <a:lnTo>
                      <a:pt x="1399" y="610"/>
                    </a:lnTo>
                    <a:lnTo>
                      <a:pt x="1447" y="598"/>
                    </a:lnTo>
                    <a:lnTo>
                      <a:pt x="1497" y="588"/>
                    </a:lnTo>
                    <a:lnTo>
                      <a:pt x="1549" y="580"/>
                    </a:lnTo>
                    <a:lnTo>
                      <a:pt x="1599" y="576"/>
                    </a:lnTo>
                    <a:lnTo>
                      <a:pt x="1655" y="308"/>
                    </a:lnTo>
                    <a:lnTo>
                      <a:pt x="1583" y="0"/>
                    </a:lnTo>
                    <a:lnTo>
                      <a:pt x="1583" y="0"/>
                    </a:lnTo>
                    <a:lnTo>
                      <a:pt x="1503" y="6"/>
                    </a:lnTo>
                    <a:lnTo>
                      <a:pt x="1423" y="16"/>
                    </a:lnTo>
                    <a:lnTo>
                      <a:pt x="1345" y="30"/>
                    </a:lnTo>
                    <a:lnTo>
                      <a:pt x="1267" y="48"/>
                    </a:lnTo>
                    <a:lnTo>
                      <a:pt x="1191" y="68"/>
                    </a:lnTo>
                    <a:lnTo>
                      <a:pt x="1117" y="94"/>
                    </a:lnTo>
                    <a:lnTo>
                      <a:pt x="1043" y="120"/>
                    </a:lnTo>
                    <a:lnTo>
                      <a:pt x="973" y="152"/>
                    </a:lnTo>
                    <a:lnTo>
                      <a:pt x="903" y="186"/>
                    </a:lnTo>
                    <a:lnTo>
                      <a:pt x="835" y="222"/>
                    </a:lnTo>
                    <a:lnTo>
                      <a:pt x="771" y="264"/>
                    </a:lnTo>
                    <a:lnTo>
                      <a:pt x="707" y="306"/>
                    </a:lnTo>
                    <a:lnTo>
                      <a:pt x="644" y="352"/>
                    </a:lnTo>
                    <a:lnTo>
                      <a:pt x="584" y="400"/>
                    </a:lnTo>
                    <a:lnTo>
                      <a:pt x="528" y="452"/>
                    </a:lnTo>
                    <a:lnTo>
                      <a:pt x="474" y="504"/>
                    </a:lnTo>
                    <a:lnTo>
                      <a:pt x="422" y="560"/>
                    </a:lnTo>
                    <a:lnTo>
                      <a:pt x="372" y="620"/>
                    </a:lnTo>
                    <a:lnTo>
                      <a:pt x="324" y="680"/>
                    </a:lnTo>
                    <a:lnTo>
                      <a:pt x="280" y="741"/>
                    </a:lnTo>
                    <a:lnTo>
                      <a:pt x="240" y="807"/>
                    </a:lnTo>
                    <a:lnTo>
                      <a:pt x="202" y="873"/>
                    </a:lnTo>
                    <a:lnTo>
                      <a:pt x="166" y="941"/>
                    </a:lnTo>
                    <a:lnTo>
                      <a:pt x="134" y="1013"/>
                    </a:lnTo>
                    <a:lnTo>
                      <a:pt x="104" y="1085"/>
                    </a:lnTo>
                    <a:lnTo>
                      <a:pt x="80" y="1159"/>
                    </a:lnTo>
                    <a:lnTo>
                      <a:pt x="58" y="1233"/>
                    </a:lnTo>
                    <a:lnTo>
                      <a:pt x="38" y="1311"/>
                    </a:lnTo>
                    <a:lnTo>
                      <a:pt x="24" y="1389"/>
                    </a:lnTo>
                    <a:lnTo>
                      <a:pt x="12" y="1467"/>
                    </a:lnTo>
                    <a:lnTo>
                      <a:pt x="4" y="1549"/>
                    </a:lnTo>
                    <a:lnTo>
                      <a:pt x="0" y="1629"/>
                    </a:lnTo>
                    <a:lnTo>
                      <a:pt x="310" y="1565"/>
                    </a:lnTo>
                    <a:lnTo>
                      <a:pt x="582" y="162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9" name="Freeform 9"/>
              <p:cNvSpPr>
                <a:spLocks/>
              </p:cNvSpPr>
              <p:nvPr/>
            </p:nvSpPr>
            <p:spPr bwMode="auto">
              <a:xfrm>
                <a:off x="4927601" y="368300"/>
                <a:ext cx="987425" cy="987425"/>
              </a:xfrm>
              <a:custGeom>
                <a:avLst/>
                <a:gdLst>
                  <a:gd name="T0" fmla="*/ 304 w 622"/>
                  <a:gd name="T1" fmla="*/ 0 h 622"/>
                  <a:gd name="T2" fmla="*/ 242 w 622"/>
                  <a:gd name="T3" fmla="*/ 8 h 622"/>
                  <a:gd name="T4" fmla="*/ 184 w 622"/>
                  <a:gd name="T5" fmla="*/ 26 h 622"/>
                  <a:gd name="T6" fmla="*/ 132 w 622"/>
                  <a:gd name="T7" fmla="*/ 56 h 622"/>
                  <a:gd name="T8" fmla="*/ 86 w 622"/>
                  <a:gd name="T9" fmla="*/ 96 h 622"/>
                  <a:gd name="T10" fmla="*/ 50 w 622"/>
                  <a:gd name="T11" fmla="*/ 142 h 622"/>
                  <a:gd name="T12" fmla="*/ 22 w 622"/>
                  <a:gd name="T13" fmla="*/ 196 h 622"/>
                  <a:gd name="T14" fmla="*/ 6 w 622"/>
                  <a:gd name="T15" fmla="*/ 254 h 622"/>
                  <a:gd name="T16" fmla="*/ 0 w 622"/>
                  <a:gd name="T17" fmla="*/ 318 h 622"/>
                  <a:gd name="T18" fmla="*/ 2 w 622"/>
                  <a:gd name="T19" fmla="*/ 350 h 622"/>
                  <a:gd name="T20" fmla="*/ 16 w 622"/>
                  <a:gd name="T21" fmla="*/ 410 h 622"/>
                  <a:gd name="T22" fmla="*/ 42 w 622"/>
                  <a:gd name="T23" fmla="*/ 466 h 622"/>
                  <a:gd name="T24" fmla="*/ 76 w 622"/>
                  <a:gd name="T25" fmla="*/ 514 h 622"/>
                  <a:gd name="T26" fmla="*/ 120 w 622"/>
                  <a:gd name="T27" fmla="*/ 556 h 622"/>
                  <a:gd name="T28" fmla="*/ 170 w 622"/>
                  <a:gd name="T29" fmla="*/ 588 h 622"/>
                  <a:gd name="T30" fmla="*/ 226 w 622"/>
                  <a:gd name="T31" fmla="*/ 610 h 622"/>
                  <a:gd name="T32" fmla="*/ 286 w 622"/>
                  <a:gd name="T33" fmla="*/ 620 h 622"/>
                  <a:gd name="T34" fmla="*/ 318 w 622"/>
                  <a:gd name="T35" fmla="*/ 622 h 622"/>
                  <a:gd name="T36" fmla="*/ 382 w 622"/>
                  <a:gd name="T37" fmla="*/ 614 h 622"/>
                  <a:gd name="T38" fmla="*/ 440 w 622"/>
                  <a:gd name="T39" fmla="*/ 594 h 622"/>
                  <a:gd name="T40" fmla="*/ 492 w 622"/>
                  <a:gd name="T41" fmla="*/ 564 h 622"/>
                  <a:gd name="T42" fmla="*/ 536 w 622"/>
                  <a:gd name="T43" fmla="*/ 526 h 622"/>
                  <a:gd name="T44" fmla="*/ 574 w 622"/>
                  <a:gd name="T45" fmla="*/ 478 h 622"/>
                  <a:gd name="T46" fmla="*/ 602 w 622"/>
                  <a:gd name="T47" fmla="*/ 426 h 622"/>
                  <a:gd name="T48" fmla="*/ 618 w 622"/>
                  <a:gd name="T49" fmla="*/ 366 h 622"/>
                  <a:gd name="T50" fmla="*/ 622 w 622"/>
                  <a:gd name="T51" fmla="*/ 304 h 622"/>
                  <a:gd name="T52" fmla="*/ 620 w 622"/>
                  <a:gd name="T53" fmla="*/ 272 h 622"/>
                  <a:gd name="T54" fmla="*/ 606 w 622"/>
                  <a:gd name="T55" fmla="*/ 212 h 622"/>
                  <a:gd name="T56" fmla="*/ 582 w 622"/>
                  <a:gd name="T57" fmla="*/ 156 h 622"/>
                  <a:gd name="T58" fmla="*/ 548 w 622"/>
                  <a:gd name="T59" fmla="*/ 108 h 622"/>
                  <a:gd name="T60" fmla="*/ 504 w 622"/>
                  <a:gd name="T61" fmla="*/ 66 h 622"/>
                  <a:gd name="T62" fmla="*/ 454 w 622"/>
                  <a:gd name="T63" fmla="*/ 34 h 622"/>
                  <a:gd name="T64" fmla="*/ 398 w 622"/>
                  <a:gd name="T65" fmla="*/ 12 h 622"/>
                  <a:gd name="T66" fmla="*/ 336 w 622"/>
                  <a:gd name="T67" fmla="*/ 0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22" h="622">
                    <a:moveTo>
                      <a:pt x="304" y="0"/>
                    </a:moveTo>
                    <a:lnTo>
                      <a:pt x="304" y="0"/>
                    </a:lnTo>
                    <a:lnTo>
                      <a:pt x="272" y="2"/>
                    </a:lnTo>
                    <a:lnTo>
                      <a:pt x="242" y="8"/>
                    </a:lnTo>
                    <a:lnTo>
                      <a:pt x="212" y="16"/>
                    </a:lnTo>
                    <a:lnTo>
                      <a:pt x="184" y="26"/>
                    </a:lnTo>
                    <a:lnTo>
                      <a:pt x="158" y="40"/>
                    </a:lnTo>
                    <a:lnTo>
                      <a:pt x="132" y="56"/>
                    </a:lnTo>
                    <a:lnTo>
                      <a:pt x="108" y="74"/>
                    </a:lnTo>
                    <a:lnTo>
                      <a:pt x="86" y="96"/>
                    </a:lnTo>
                    <a:lnTo>
                      <a:pt x="68" y="118"/>
                    </a:lnTo>
                    <a:lnTo>
                      <a:pt x="50" y="142"/>
                    </a:lnTo>
                    <a:lnTo>
                      <a:pt x="34" y="168"/>
                    </a:lnTo>
                    <a:lnTo>
                      <a:pt x="22" y="196"/>
                    </a:lnTo>
                    <a:lnTo>
                      <a:pt x="12" y="224"/>
                    </a:lnTo>
                    <a:lnTo>
                      <a:pt x="6" y="254"/>
                    </a:lnTo>
                    <a:lnTo>
                      <a:pt x="2" y="286"/>
                    </a:lnTo>
                    <a:lnTo>
                      <a:pt x="0" y="318"/>
                    </a:lnTo>
                    <a:lnTo>
                      <a:pt x="0" y="318"/>
                    </a:lnTo>
                    <a:lnTo>
                      <a:pt x="2" y="350"/>
                    </a:lnTo>
                    <a:lnTo>
                      <a:pt x="8" y="380"/>
                    </a:lnTo>
                    <a:lnTo>
                      <a:pt x="16" y="410"/>
                    </a:lnTo>
                    <a:lnTo>
                      <a:pt x="28" y="438"/>
                    </a:lnTo>
                    <a:lnTo>
                      <a:pt x="42" y="466"/>
                    </a:lnTo>
                    <a:lnTo>
                      <a:pt x="58" y="490"/>
                    </a:lnTo>
                    <a:lnTo>
                      <a:pt x="76" y="514"/>
                    </a:lnTo>
                    <a:lnTo>
                      <a:pt x="96" y="536"/>
                    </a:lnTo>
                    <a:lnTo>
                      <a:pt x="120" y="556"/>
                    </a:lnTo>
                    <a:lnTo>
                      <a:pt x="144" y="572"/>
                    </a:lnTo>
                    <a:lnTo>
                      <a:pt x="170" y="588"/>
                    </a:lnTo>
                    <a:lnTo>
                      <a:pt x="198" y="600"/>
                    </a:lnTo>
                    <a:lnTo>
                      <a:pt x="226" y="610"/>
                    </a:lnTo>
                    <a:lnTo>
                      <a:pt x="256" y="616"/>
                    </a:lnTo>
                    <a:lnTo>
                      <a:pt x="286" y="620"/>
                    </a:lnTo>
                    <a:lnTo>
                      <a:pt x="318" y="622"/>
                    </a:lnTo>
                    <a:lnTo>
                      <a:pt x="318" y="622"/>
                    </a:lnTo>
                    <a:lnTo>
                      <a:pt x="350" y="620"/>
                    </a:lnTo>
                    <a:lnTo>
                      <a:pt x="382" y="614"/>
                    </a:lnTo>
                    <a:lnTo>
                      <a:pt x="410" y="606"/>
                    </a:lnTo>
                    <a:lnTo>
                      <a:pt x="440" y="594"/>
                    </a:lnTo>
                    <a:lnTo>
                      <a:pt x="466" y="580"/>
                    </a:lnTo>
                    <a:lnTo>
                      <a:pt x="492" y="564"/>
                    </a:lnTo>
                    <a:lnTo>
                      <a:pt x="516" y="546"/>
                    </a:lnTo>
                    <a:lnTo>
                      <a:pt x="536" y="526"/>
                    </a:lnTo>
                    <a:lnTo>
                      <a:pt x="556" y="504"/>
                    </a:lnTo>
                    <a:lnTo>
                      <a:pt x="574" y="478"/>
                    </a:lnTo>
                    <a:lnTo>
                      <a:pt x="588" y="452"/>
                    </a:lnTo>
                    <a:lnTo>
                      <a:pt x="602" y="426"/>
                    </a:lnTo>
                    <a:lnTo>
                      <a:pt x="610" y="396"/>
                    </a:lnTo>
                    <a:lnTo>
                      <a:pt x="618" y="366"/>
                    </a:lnTo>
                    <a:lnTo>
                      <a:pt x="622" y="336"/>
                    </a:lnTo>
                    <a:lnTo>
                      <a:pt x="622" y="304"/>
                    </a:lnTo>
                    <a:lnTo>
                      <a:pt x="622" y="304"/>
                    </a:lnTo>
                    <a:lnTo>
                      <a:pt x="620" y="272"/>
                    </a:lnTo>
                    <a:lnTo>
                      <a:pt x="616" y="242"/>
                    </a:lnTo>
                    <a:lnTo>
                      <a:pt x="606" y="212"/>
                    </a:lnTo>
                    <a:lnTo>
                      <a:pt x="596" y="184"/>
                    </a:lnTo>
                    <a:lnTo>
                      <a:pt x="582" y="156"/>
                    </a:lnTo>
                    <a:lnTo>
                      <a:pt x="566" y="130"/>
                    </a:lnTo>
                    <a:lnTo>
                      <a:pt x="548" y="108"/>
                    </a:lnTo>
                    <a:lnTo>
                      <a:pt x="526" y="86"/>
                    </a:lnTo>
                    <a:lnTo>
                      <a:pt x="504" y="66"/>
                    </a:lnTo>
                    <a:lnTo>
                      <a:pt x="480" y="48"/>
                    </a:lnTo>
                    <a:lnTo>
                      <a:pt x="454" y="34"/>
                    </a:lnTo>
                    <a:lnTo>
                      <a:pt x="426" y="22"/>
                    </a:lnTo>
                    <a:lnTo>
                      <a:pt x="398" y="12"/>
                    </a:lnTo>
                    <a:lnTo>
                      <a:pt x="368" y="4"/>
                    </a:lnTo>
                    <a:lnTo>
                      <a:pt x="336" y="0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0" name="Freeform 11"/>
              <p:cNvSpPr>
                <a:spLocks/>
              </p:cNvSpPr>
              <p:nvPr/>
            </p:nvSpPr>
            <p:spPr bwMode="auto">
              <a:xfrm>
                <a:off x="5060951" y="501650"/>
                <a:ext cx="720725" cy="720725"/>
              </a:xfrm>
              <a:custGeom>
                <a:avLst/>
                <a:gdLst>
                  <a:gd name="T0" fmla="*/ 222 w 454"/>
                  <a:gd name="T1" fmla="*/ 0 h 454"/>
                  <a:gd name="T2" fmla="*/ 178 w 454"/>
                  <a:gd name="T3" fmla="*/ 6 h 454"/>
                  <a:gd name="T4" fmla="*/ 134 w 454"/>
                  <a:gd name="T5" fmla="*/ 20 h 454"/>
                  <a:gd name="T6" fmla="*/ 96 w 454"/>
                  <a:gd name="T7" fmla="*/ 42 h 454"/>
                  <a:gd name="T8" fmla="*/ 64 w 454"/>
                  <a:gd name="T9" fmla="*/ 70 h 454"/>
                  <a:gd name="T10" fmla="*/ 36 w 454"/>
                  <a:gd name="T11" fmla="*/ 104 h 454"/>
                  <a:gd name="T12" fmla="*/ 16 w 454"/>
                  <a:gd name="T13" fmla="*/ 144 h 454"/>
                  <a:gd name="T14" fmla="*/ 4 w 454"/>
                  <a:gd name="T15" fmla="*/ 186 h 454"/>
                  <a:gd name="T16" fmla="*/ 0 w 454"/>
                  <a:gd name="T17" fmla="*/ 232 h 454"/>
                  <a:gd name="T18" fmla="*/ 2 w 454"/>
                  <a:gd name="T19" fmla="*/ 254 h 454"/>
                  <a:gd name="T20" fmla="*/ 12 w 454"/>
                  <a:gd name="T21" fmla="*/ 298 h 454"/>
                  <a:gd name="T22" fmla="*/ 30 w 454"/>
                  <a:gd name="T23" fmla="*/ 340 h 454"/>
                  <a:gd name="T24" fmla="*/ 56 w 454"/>
                  <a:gd name="T25" fmla="*/ 374 h 454"/>
                  <a:gd name="T26" fmla="*/ 88 w 454"/>
                  <a:gd name="T27" fmla="*/ 404 h 454"/>
                  <a:gd name="T28" fmla="*/ 124 w 454"/>
                  <a:gd name="T29" fmla="*/ 428 h 454"/>
                  <a:gd name="T30" fmla="*/ 166 w 454"/>
                  <a:gd name="T31" fmla="*/ 444 h 454"/>
                  <a:gd name="T32" fmla="*/ 210 w 454"/>
                  <a:gd name="T33" fmla="*/ 452 h 454"/>
                  <a:gd name="T34" fmla="*/ 232 w 454"/>
                  <a:gd name="T35" fmla="*/ 454 h 454"/>
                  <a:gd name="T36" fmla="*/ 278 w 454"/>
                  <a:gd name="T37" fmla="*/ 448 h 454"/>
                  <a:gd name="T38" fmla="*/ 320 w 454"/>
                  <a:gd name="T39" fmla="*/ 434 h 454"/>
                  <a:gd name="T40" fmla="*/ 358 w 454"/>
                  <a:gd name="T41" fmla="*/ 412 h 454"/>
                  <a:gd name="T42" fmla="*/ 392 w 454"/>
                  <a:gd name="T43" fmla="*/ 384 h 454"/>
                  <a:gd name="T44" fmla="*/ 418 w 454"/>
                  <a:gd name="T45" fmla="*/ 350 h 454"/>
                  <a:gd name="T46" fmla="*/ 438 w 454"/>
                  <a:gd name="T47" fmla="*/ 310 h 454"/>
                  <a:gd name="T48" fmla="*/ 452 w 454"/>
                  <a:gd name="T49" fmla="*/ 268 h 454"/>
                  <a:gd name="T50" fmla="*/ 454 w 454"/>
                  <a:gd name="T51" fmla="*/ 222 h 454"/>
                  <a:gd name="T52" fmla="*/ 452 w 454"/>
                  <a:gd name="T53" fmla="*/ 198 h 454"/>
                  <a:gd name="T54" fmla="*/ 442 w 454"/>
                  <a:gd name="T55" fmla="*/ 154 h 454"/>
                  <a:gd name="T56" fmla="*/ 424 w 454"/>
                  <a:gd name="T57" fmla="*/ 114 h 454"/>
                  <a:gd name="T58" fmla="*/ 400 w 454"/>
                  <a:gd name="T59" fmla="*/ 78 h 454"/>
                  <a:gd name="T60" fmla="*/ 368 w 454"/>
                  <a:gd name="T61" fmla="*/ 48 h 454"/>
                  <a:gd name="T62" fmla="*/ 332 w 454"/>
                  <a:gd name="T63" fmla="*/ 24 h 454"/>
                  <a:gd name="T64" fmla="*/ 290 w 454"/>
                  <a:gd name="T65" fmla="*/ 8 h 454"/>
                  <a:gd name="T66" fmla="*/ 246 w 454"/>
                  <a:gd name="T67" fmla="*/ 0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54" h="454">
                    <a:moveTo>
                      <a:pt x="222" y="0"/>
                    </a:moveTo>
                    <a:lnTo>
                      <a:pt x="222" y="0"/>
                    </a:lnTo>
                    <a:lnTo>
                      <a:pt x="200" y="2"/>
                    </a:lnTo>
                    <a:lnTo>
                      <a:pt x="178" y="6"/>
                    </a:lnTo>
                    <a:lnTo>
                      <a:pt x="156" y="12"/>
                    </a:lnTo>
                    <a:lnTo>
                      <a:pt x="134" y="20"/>
                    </a:lnTo>
                    <a:lnTo>
                      <a:pt x="116" y="30"/>
                    </a:lnTo>
                    <a:lnTo>
                      <a:pt x="96" y="42"/>
                    </a:lnTo>
                    <a:lnTo>
                      <a:pt x="80" y="54"/>
                    </a:lnTo>
                    <a:lnTo>
                      <a:pt x="64" y="70"/>
                    </a:lnTo>
                    <a:lnTo>
                      <a:pt x="50" y="86"/>
                    </a:lnTo>
                    <a:lnTo>
                      <a:pt x="36" y="104"/>
                    </a:lnTo>
                    <a:lnTo>
                      <a:pt x="26" y="122"/>
                    </a:lnTo>
                    <a:lnTo>
                      <a:pt x="16" y="144"/>
                    </a:lnTo>
                    <a:lnTo>
                      <a:pt x="10" y="164"/>
                    </a:lnTo>
                    <a:lnTo>
                      <a:pt x="4" y="186"/>
                    </a:lnTo>
                    <a:lnTo>
                      <a:pt x="2" y="208"/>
                    </a:lnTo>
                    <a:lnTo>
                      <a:pt x="0" y="232"/>
                    </a:lnTo>
                    <a:lnTo>
                      <a:pt x="0" y="232"/>
                    </a:lnTo>
                    <a:lnTo>
                      <a:pt x="2" y="254"/>
                    </a:lnTo>
                    <a:lnTo>
                      <a:pt x="6" y="278"/>
                    </a:lnTo>
                    <a:lnTo>
                      <a:pt x="12" y="298"/>
                    </a:lnTo>
                    <a:lnTo>
                      <a:pt x="20" y="320"/>
                    </a:lnTo>
                    <a:lnTo>
                      <a:pt x="30" y="340"/>
                    </a:lnTo>
                    <a:lnTo>
                      <a:pt x="42" y="358"/>
                    </a:lnTo>
                    <a:lnTo>
                      <a:pt x="56" y="374"/>
                    </a:lnTo>
                    <a:lnTo>
                      <a:pt x="70" y="390"/>
                    </a:lnTo>
                    <a:lnTo>
                      <a:pt x="88" y="404"/>
                    </a:lnTo>
                    <a:lnTo>
                      <a:pt x="106" y="418"/>
                    </a:lnTo>
                    <a:lnTo>
                      <a:pt x="124" y="428"/>
                    </a:lnTo>
                    <a:lnTo>
                      <a:pt x="144" y="438"/>
                    </a:lnTo>
                    <a:lnTo>
                      <a:pt x="166" y="444"/>
                    </a:lnTo>
                    <a:lnTo>
                      <a:pt x="188" y="450"/>
                    </a:lnTo>
                    <a:lnTo>
                      <a:pt x="210" y="452"/>
                    </a:lnTo>
                    <a:lnTo>
                      <a:pt x="232" y="454"/>
                    </a:lnTo>
                    <a:lnTo>
                      <a:pt x="232" y="454"/>
                    </a:lnTo>
                    <a:lnTo>
                      <a:pt x="256" y="452"/>
                    </a:lnTo>
                    <a:lnTo>
                      <a:pt x="278" y="448"/>
                    </a:lnTo>
                    <a:lnTo>
                      <a:pt x="300" y="442"/>
                    </a:lnTo>
                    <a:lnTo>
                      <a:pt x="320" y="434"/>
                    </a:lnTo>
                    <a:lnTo>
                      <a:pt x="340" y="424"/>
                    </a:lnTo>
                    <a:lnTo>
                      <a:pt x="358" y="412"/>
                    </a:lnTo>
                    <a:lnTo>
                      <a:pt x="376" y="398"/>
                    </a:lnTo>
                    <a:lnTo>
                      <a:pt x="392" y="384"/>
                    </a:lnTo>
                    <a:lnTo>
                      <a:pt x="406" y="366"/>
                    </a:lnTo>
                    <a:lnTo>
                      <a:pt x="418" y="350"/>
                    </a:lnTo>
                    <a:lnTo>
                      <a:pt x="430" y="330"/>
                    </a:lnTo>
                    <a:lnTo>
                      <a:pt x="438" y="310"/>
                    </a:lnTo>
                    <a:lnTo>
                      <a:pt x="446" y="290"/>
                    </a:lnTo>
                    <a:lnTo>
                      <a:pt x="452" y="268"/>
                    </a:lnTo>
                    <a:lnTo>
                      <a:pt x="454" y="244"/>
                    </a:lnTo>
                    <a:lnTo>
                      <a:pt x="454" y="222"/>
                    </a:lnTo>
                    <a:lnTo>
                      <a:pt x="454" y="222"/>
                    </a:lnTo>
                    <a:lnTo>
                      <a:pt x="452" y="198"/>
                    </a:lnTo>
                    <a:lnTo>
                      <a:pt x="448" y="176"/>
                    </a:lnTo>
                    <a:lnTo>
                      <a:pt x="442" y="154"/>
                    </a:lnTo>
                    <a:lnTo>
                      <a:pt x="434" y="134"/>
                    </a:lnTo>
                    <a:lnTo>
                      <a:pt x="424" y="114"/>
                    </a:lnTo>
                    <a:lnTo>
                      <a:pt x="414" y="96"/>
                    </a:lnTo>
                    <a:lnTo>
                      <a:pt x="400" y="78"/>
                    </a:lnTo>
                    <a:lnTo>
                      <a:pt x="384" y="62"/>
                    </a:lnTo>
                    <a:lnTo>
                      <a:pt x="368" y="48"/>
                    </a:lnTo>
                    <a:lnTo>
                      <a:pt x="350" y="36"/>
                    </a:lnTo>
                    <a:lnTo>
                      <a:pt x="332" y="24"/>
                    </a:lnTo>
                    <a:lnTo>
                      <a:pt x="312" y="16"/>
                    </a:lnTo>
                    <a:lnTo>
                      <a:pt x="290" y="8"/>
                    </a:lnTo>
                    <a:lnTo>
                      <a:pt x="268" y="4"/>
                    </a:lnTo>
                    <a:lnTo>
                      <a:pt x="246" y="0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ctr" anchorCtr="0" compatLnSpc="1">
                <a:prstTxWarp prst="textNoShape">
                  <a:avLst/>
                </a:prstTxWarp>
              </a:bodyPr>
              <a:lstStyle/>
              <a:p>
                <a:pPr algn="ctr" defTabSz="914126"/>
                <a:r>
                  <a:rPr lang="en-US" sz="4800" dirty="0">
                    <a:solidFill>
                      <a:prstClr val="black"/>
                    </a:solidFill>
                    <a:latin typeface="Calibri" panose="020F0502020204030204"/>
                  </a:rPr>
                  <a:t>4</a:t>
                </a: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6203951" y="800100"/>
              <a:ext cx="3011487" cy="2608263"/>
              <a:chOff x="6203951" y="800100"/>
              <a:chExt cx="3011487" cy="2608263"/>
            </a:xfrm>
          </p:grpSpPr>
          <p:sp>
            <p:nvSpPr>
              <p:cNvPr id="15" name="Freeform 13"/>
              <p:cNvSpPr>
                <a:spLocks/>
              </p:cNvSpPr>
              <p:nvPr/>
            </p:nvSpPr>
            <p:spPr bwMode="auto">
              <a:xfrm>
                <a:off x="8228013" y="2176463"/>
                <a:ext cx="987425" cy="987425"/>
              </a:xfrm>
              <a:custGeom>
                <a:avLst/>
                <a:gdLst>
                  <a:gd name="T0" fmla="*/ 304 w 622"/>
                  <a:gd name="T1" fmla="*/ 0 h 622"/>
                  <a:gd name="T2" fmla="*/ 242 w 622"/>
                  <a:gd name="T3" fmla="*/ 8 h 622"/>
                  <a:gd name="T4" fmla="*/ 184 w 622"/>
                  <a:gd name="T5" fmla="*/ 26 h 622"/>
                  <a:gd name="T6" fmla="*/ 132 w 622"/>
                  <a:gd name="T7" fmla="*/ 56 h 622"/>
                  <a:gd name="T8" fmla="*/ 86 w 622"/>
                  <a:gd name="T9" fmla="*/ 96 h 622"/>
                  <a:gd name="T10" fmla="*/ 50 w 622"/>
                  <a:gd name="T11" fmla="*/ 142 h 622"/>
                  <a:gd name="T12" fmla="*/ 22 w 622"/>
                  <a:gd name="T13" fmla="*/ 196 h 622"/>
                  <a:gd name="T14" fmla="*/ 6 w 622"/>
                  <a:gd name="T15" fmla="*/ 254 h 622"/>
                  <a:gd name="T16" fmla="*/ 0 w 622"/>
                  <a:gd name="T17" fmla="*/ 318 h 622"/>
                  <a:gd name="T18" fmla="*/ 2 w 622"/>
                  <a:gd name="T19" fmla="*/ 350 h 622"/>
                  <a:gd name="T20" fmla="*/ 16 w 622"/>
                  <a:gd name="T21" fmla="*/ 410 h 622"/>
                  <a:gd name="T22" fmla="*/ 42 w 622"/>
                  <a:gd name="T23" fmla="*/ 466 h 622"/>
                  <a:gd name="T24" fmla="*/ 76 w 622"/>
                  <a:gd name="T25" fmla="*/ 514 h 622"/>
                  <a:gd name="T26" fmla="*/ 120 w 622"/>
                  <a:gd name="T27" fmla="*/ 556 h 622"/>
                  <a:gd name="T28" fmla="*/ 170 w 622"/>
                  <a:gd name="T29" fmla="*/ 588 h 622"/>
                  <a:gd name="T30" fmla="*/ 226 w 622"/>
                  <a:gd name="T31" fmla="*/ 610 h 622"/>
                  <a:gd name="T32" fmla="*/ 286 w 622"/>
                  <a:gd name="T33" fmla="*/ 622 h 622"/>
                  <a:gd name="T34" fmla="*/ 318 w 622"/>
                  <a:gd name="T35" fmla="*/ 622 h 622"/>
                  <a:gd name="T36" fmla="*/ 382 w 622"/>
                  <a:gd name="T37" fmla="*/ 614 h 622"/>
                  <a:gd name="T38" fmla="*/ 440 w 622"/>
                  <a:gd name="T39" fmla="*/ 594 h 622"/>
                  <a:gd name="T40" fmla="*/ 492 w 622"/>
                  <a:gd name="T41" fmla="*/ 564 h 622"/>
                  <a:gd name="T42" fmla="*/ 536 w 622"/>
                  <a:gd name="T43" fmla="*/ 526 h 622"/>
                  <a:gd name="T44" fmla="*/ 574 w 622"/>
                  <a:gd name="T45" fmla="*/ 480 h 622"/>
                  <a:gd name="T46" fmla="*/ 600 w 622"/>
                  <a:gd name="T47" fmla="*/ 426 h 622"/>
                  <a:gd name="T48" fmla="*/ 618 w 622"/>
                  <a:gd name="T49" fmla="*/ 366 h 622"/>
                  <a:gd name="T50" fmla="*/ 622 w 622"/>
                  <a:gd name="T51" fmla="*/ 304 h 622"/>
                  <a:gd name="T52" fmla="*/ 620 w 622"/>
                  <a:gd name="T53" fmla="*/ 272 h 622"/>
                  <a:gd name="T54" fmla="*/ 606 w 622"/>
                  <a:gd name="T55" fmla="*/ 212 h 622"/>
                  <a:gd name="T56" fmla="*/ 582 w 622"/>
                  <a:gd name="T57" fmla="*/ 156 h 622"/>
                  <a:gd name="T58" fmla="*/ 548 w 622"/>
                  <a:gd name="T59" fmla="*/ 108 h 622"/>
                  <a:gd name="T60" fmla="*/ 504 w 622"/>
                  <a:gd name="T61" fmla="*/ 66 h 622"/>
                  <a:gd name="T62" fmla="*/ 454 w 622"/>
                  <a:gd name="T63" fmla="*/ 34 h 622"/>
                  <a:gd name="T64" fmla="*/ 398 w 622"/>
                  <a:gd name="T65" fmla="*/ 12 h 622"/>
                  <a:gd name="T66" fmla="*/ 336 w 622"/>
                  <a:gd name="T67" fmla="*/ 0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22" h="622">
                    <a:moveTo>
                      <a:pt x="304" y="0"/>
                    </a:moveTo>
                    <a:lnTo>
                      <a:pt x="304" y="0"/>
                    </a:lnTo>
                    <a:lnTo>
                      <a:pt x="272" y="2"/>
                    </a:lnTo>
                    <a:lnTo>
                      <a:pt x="242" y="8"/>
                    </a:lnTo>
                    <a:lnTo>
                      <a:pt x="212" y="16"/>
                    </a:lnTo>
                    <a:lnTo>
                      <a:pt x="184" y="26"/>
                    </a:lnTo>
                    <a:lnTo>
                      <a:pt x="158" y="40"/>
                    </a:lnTo>
                    <a:lnTo>
                      <a:pt x="132" y="56"/>
                    </a:lnTo>
                    <a:lnTo>
                      <a:pt x="108" y="76"/>
                    </a:lnTo>
                    <a:lnTo>
                      <a:pt x="86" y="96"/>
                    </a:lnTo>
                    <a:lnTo>
                      <a:pt x="66" y="118"/>
                    </a:lnTo>
                    <a:lnTo>
                      <a:pt x="50" y="142"/>
                    </a:lnTo>
                    <a:lnTo>
                      <a:pt x="34" y="168"/>
                    </a:lnTo>
                    <a:lnTo>
                      <a:pt x="22" y="196"/>
                    </a:lnTo>
                    <a:lnTo>
                      <a:pt x="12" y="224"/>
                    </a:lnTo>
                    <a:lnTo>
                      <a:pt x="6" y="254"/>
                    </a:lnTo>
                    <a:lnTo>
                      <a:pt x="2" y="286"/>
                    </a:lnTo>
                    <a:lnTo>
                      <a:pt x="0" y="318"/>
                    </a:lnTo>
                    <a:lnTo>
                      <a:pt x="0" y="318"/>
                    </a:lnTo>
                    <a:lnTo>
                      <a:pt x="2" y="350"/>
                    </a:lnTo>
                    <a:lnTo>
                      <a:pt x="8" y="380"/>
                    </a:lnTo>
                    <a:lnTo>
                      <a:pt x="16" y="410"/>
                    </a:lnTo>
                    <a:lnTo>
                      <a:pt x="28" y="438"/>
                    </a:lnTo>
                    <a:lnTo>
                      <a:pt x="42" y="466"/>
                    </a:lnTo>
                    <a:lnTo>
                      <a:pt x="58" y="490"/>
                    </a:lnTo>
                    <a:lnTo>
                      <a:pt x="76" y="514"/>
                    </a:lnTo>
                    <a:lnTo>
                      <a:pt x="96" y="536"/>
                    </a:lnTo>
                    <a:lnTo>
                      <a:pt x="120" y="556"/>
                    </a:lnTo>
                    <a:lnTo>
                      <a:pt x="144" y="572"/>
                    </a:lnTo>
                    <a:lnTo>
                      <a:pt x="170" y="588"/>
                    </a:lnTo>
                    <a:lnTo>
                      <a:pt x="196" y="600"/>
                    </a:lnTo>
                    <a:lnTo>
                      <a:pt x="226" y="610"/>
                    </a:lnTo>
                    <a:lnTo>
                      <a:pt x="256" y="618"/>
                    </a:lnTo>
                    <a:lnTo>
                      <a:pt x="286" y="622"/>
                    </a:lnTo>
                    <a:lnTo>
                      <a:pt x="318" y="622"/>
                    </a:lnTo>
                    <a:lnTo>
                      <a:pt x="318" y="622"/>
                    </a:lnTo>
                    <a:lnTo>
                      <a:pt x="350" y="620"/>
                    </a:lnTo>
                    <a:lnTo>
                      <a:pt x="382" y="614"/>
                    </a:lnTo>
                    <a:lnTo>
                      <a:pt x="410" y="606"/>
                    </a:lnTo>
                    <a:lnTo>
                      <a:pt x="440" y="594"/>
                    </a:lnTo>
                    <a:lnTo>
                      <a:pt x="466" y="582"/>
                    </a:lnTo>
                    <a:lnTo>
                      <a:pt x="492" y="564"/>
                    </a:lnTo>
                    <a:lnTo>
                      <a:pt x="514" y="546"/>
                    </a:lnTo>
                    <a:lnTo>
                      <a:pt x="536" y="526"/>
                    </a:lnTo>
                    <a:lnTo>
                      <a:pt x="556" y="504"/>
                    </a:lnTo>
                    <a:lnTo>
                      <a:pt x="574" y="480"/>
                    </a:lnTo>
                    <a:lnTo>
                      <a:pt x="588" y="454"/>
                    </a:lnTo>
                    <a:lnTo>
                      <a:pt x="600" y="426"/>
                    </a:lnTo>
                    <a:lnTo>
                      <a:pt x="610" y="396"/>
                    </a:lnTo>
                    <a:lnTo>
                      <a:pt x="618" y="366"/>
                    </a:lnTo>
                    <a:lnTo>
                      <a:pt x="622" y="336"/>
                    </a:lnTo>
                    <a:lnTo>
                      <a:pt x="622" y="304"/>
                    </a:lnTo>
                    <a:lnTo>
                      <a:pt x="622" y="304"/>
                    </a:lnTo>
                    <a:lnTo>
                      <a:pt x="620" y="272"/>
                    </a:lnTo>
                    <a:lnTo>
                      <a:pt x="614" y="242"/>
                    </a:lnTo>
                    <a:lnTo>
                      <a:pt x="606" y="212"/>
                    </a:lnTo>
                    <a:lnTo>
                      <a:pt x="596" y="184"/>
                    </a:lnTo>
                    <a:lnTo>
                      <a:pt x="582" y="156"/>
                    </a:lnTo>
                    <a:lnTo>
                      <a:pt x="566" y="132"/>
                    </a:lnTo>
                    <a:lnTo>
                      <a:pt x="548" y="108"/>
                    </a:lnTo>
                    <a:lnTo>
                      <a:pt x="526" y="86"/>
                    </a:lnTo>
                    <a:lnTo>
                      <a:pt x="504" y="66"/>
                    </a:lnTo>
                    <a:lnTo>
                      <a:pt x="480" y="48"/>
                    </a:lnTo>
                    <a:lnTo>
                      <a:pt x="454" y="34"/>
                    </a:lnTo>
                    <a:lnTo>
                      <a:pt x="426" y="22"/>
                    </a:lnTo>
                    <a:lnTo>
                      <a:pt x="398" y="12"/>
                    </a:lnTo>
                    <a:lnTo>
                      <a:pt x="368" y="4"/>
                    </a:lnTo>
                    <a:lnTo>
                      <a:pt x="336" y="0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" name="Freeform 5"/>
              <p:cNvSpPr>
                <a:spLocks/>
              </p:cNvSpPr>
              <p:nvPr/>
            </p:nvSpPr>
            <p:spPr bwMode="auto">
              <a:xfrm>
                <a:off x="6203951" y="800100"/>
                <a:ext cx="2595563" cy="2608263"/>
              </a:xfrm>
              <a:custGeom>
                <a:avLst/>
                <a:gdLst>
                  <a:gd name="T0" fmla="*/ 1635 w 1635"/>
                  <a:gd name="T1" fmla="*/ 1573 h 1643"/>
                  <a:gd name="T2" fmla="*/ 1617 w 1635"/>
                  <a:gd name="T3" fmla="*/ 1413 h 1643"/>
                  <a:gd name="T4" fmla="*/ 1585 w 1635"/>
                  <a:gd name="T5" fmla="*/ 1259 h 1643"/>
                  <a:gd name="T6" fmla="*/ 1539 w 1635"/>
                  <a:gd name="T7" fmla="*/ 1109 h 1643"/>
                  <a:gd name="T8" fmla="*/ 1481 w 1635"/>
                  <a:gd name="T9" fmla="*/ 965 h 1643"/>
                  <a:gd name="T10" fmla="*/ 1409 w 1635"/>
                  <a:gd name="T11" fmla="*/ 829 h 1643"/>
                  <a:gd name="T12" fmla="*/ 1325 w 1635"/>
                  <a:gd name="T13" fmla="*/ 701 h 1643"/>
                  <a:gd name="T14" fmla="*/ 1231 w 1635"/>
                  <a:gd name="T15" fmla="*/ 580 h 1643"/>
                  <a:gd name="T16" fmla="*/ 1127 w 1635"/>
                  <a:gd name="T17" fmla="*/ 470 h 1643"/>
                  <a:gd name="T18" fmla="*/ 1013 w 1635"/>
                  <a:gd name="T19" fmla="*/ 370 h 1643"/>
                  <a:gd name="T20" fmla="*/ 888 w 1635"/>
                  <a:gd name="T21" fmla="*/ 278 h 1643"/>
                  <a:gd name="T22" fmla="*/ 756 w 1635"/>
                  <a:gd name="T23" fmla="*/ 200 h 1643"/>
                  <a:gd name="T24" fmla="*/ 616 w 1635"/>
                  <a:gd name="T25" fmla="*/ 132 h 1643"/>
                  <a:gd name="T26" fmla="*/ 472 w 1635"/>
                  <a:gd name="T27" fmla="*/ 78 h 1643"/>
                  <a:gd name="T28" fmla="*/ 320 w 1635"/>
                  <a:gd name="T29" fmla="*/ 38 h 1643"/>
                  <a:gd name="T30" fmla="*/ 162 w 1635"/>
                  <a:gd name="T31" fmla="*/ 12 h 1643"/>
                  <a:gd name="T32" fmla="*/ 0 w 1635"/>
                  <a:gd name="T33" fmla="*/ 0 h 1643"/>
                  <a:gd name="T34" fmla="*/ 10 w 1635"/>
                  <a:gd name="T35" fmla="*/ 574 h 1643"/>
                  <a:gd name="T36" fmla="*/ 64 w 1635"/>
                  <a:gd name="T37" fmla="*/ 578 h 1643"/>
                  <a:gd name="T38" fmla="*/ 166 w 1635"/>
                  <a:gd name="T39" fmla="*/ 592 h 1643"/>
                  <a:gd name="T40" fmla="*/ 266 w 1635"/>
                  <a:gd name="T41" fmla="*/ 614 h 1643"/>
                  <a:gd name="T42" fmla="*/ 362 w 1635"/>
                  <a:gd name="T43" fmla="*/ 646 h 1643"/>
                  <a:gd name="T44" fmla="*/ 452 w 1635"/>
                  <a:gd name="T45" fmla="*/ 684 h 1643"/>
                  <a:gd name="T46" fmla="*/ 540 w 1635"/>
                  <a:gd name="T47" fmla="*/ 731 h 1643"/>
                  <a:gd name="T48" fmla="*/ 622 w 1635"/>
                  <a:gd name="T49" fmla="*/ 785 h 1643"/>
                  <a:gd name="T50" fmla="*/ 700 w 1635"/>
                  <a:gd name="T51" fmla="*/ 847 h 1643"/>
                  <a:gd name="T52" fmla="*/ 770 w 1635"/>
                  <a:gd name="T53" fmla="*/ 915 h 1643"/>
                  <a:gd name="T54" fmla="*/ 834 w 1635"/>
                  <a:gd name="T55" fmla="*/ 991 h 1643"/>
                  <a:gd name="T56" fmla="*/ 892 w 1635"/>
                  <a:gd name="T57" fmla="*/ 1071 h 1643"/>
                  <a:gd name="T58" fmla="*/ 945 w 1635"/>
                  <a:gd name="T59" fmla="*/ 1155 h 1643"/>
                  <a:gd name="T60" fmla="*/ 987 w 1635"/>
                  <a:gd name="T61" fmla="*/ 1245 h 1643"/>
                  <a:gd name="T62" fmla="*/ 1023 w 1635"/>
                  <a:gd name="T63" fmla="*/ 1339 h 1643"/>
                  <a:gd name="T64" fmla="*/ 1049 w 1635"/>
                  <a:gd name="T65" fmla="*/ 1437 h 1643"/>
                  <a:gd name="T66" fmla="*/ 1067 w 1635"/>
                  <a:gd name="T67" fmla="*/ 1539 h 1643"/>
                  <a:gd name="T68" fmla="*/ 1333 w 1635"/>
                  <a:gd name="T69" fmla="*/ 1643 h 16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35" h="1643">
                    <a:moveTo>
                      <a:pt x="1635" y="1573"/>
                    </a:moveTo>
                    <a:lnTo>
                      <a:pt x="1635" y="1573"/>
                    </a:lnTo>
                    <a:lnTo>
                      <a:pt x="1627" y="1493"/>
                    </a:lnTo>
                    <a:lnTo>
                      <a:pt x="1617" y="1413"/>
                    </a:lnTo>
                    <a:lnTo>
                      <a:pt x="1603" y="1335"/>
                    </a:lnTo>
                    <a:lnTo>
                      <a:pt x="1585" y="1259"/>
                    </a:lnTo>
                    <a:lnTo>
                      <a:pt x="1565" y="1183"/>
                    </a:lnTo>
                    <a:lnTo>
                      <a:pt x="1539" y="1109"/>
                    </a:lnTo>
                    <a:lnTo>
                      <a:pt x="1511" y="1035"/>
                    </a:lnTo>
                    <a:lnTo>
                      <a:pt x="1481" y="965"/>
                    </a:lnTo>
                    <a:lnTo>
                      <a:pt x="1447" y="895"/>
                    </a:lnTo>
                    <a:lnTo>
                      <a:pt x="1409" y="829"/>
                    </a:lnTo>
                    <a:lnTo>
                      <a:pt x="1369" y="763"/>
                    </a:lnTo>
                    <a:lnTo>
                      <a:pt x="1325" y="701"/>
                    </a:lnTo>
                    <a:lnTo>
                      <a:pt x="1279" y="640"/>
                    </a:lnTo>
                    <a:lnTo>
                      <a:pt x="1231" y="580"/>
                    </a:lnTo>
                    <a:lnTo>
                      <a:pt x="1181" y="524"/>
                    </a:lnTo>
                    <a:lnTo>
                      <a:pt x="1127" y="470"/>
                    </a:lnTo>
                    <a:lnTo>
                      <a:pt x="1071" y="418"/>
                    </a:lnTo>
                    <a:lnTo>
                      <a:pt x="1013" y="370"/>
                    </a:lnTo>
                    <a:lnTo>
                      <a:pt x="951" y="322"/>
                    </a:lnTo>
                    <a:lnTo>
                      <a:pt x="888" y="278"/>
                    </a:lnTo>
                    <a:lnTo>
                      <a:pt x="822" y="238"/>
                    </a:lnTo>
                    <a:lnTo>
                      <a:pt x="756" y="200"/>
                    </a:lnTo>
                    <a:lnTo>
                      <a:pt x="688" y="164"/>
                    </a:lnTo>
                    <a:lnTo>
                      <a:pt x="616" y="132"/>
                    </a:lnTo>
                    <a:lnTo>
                      <a:pt x="544" y="104"/>
                    </a:lnTo>
                    <a:lnTo>
                      <a:pt x="472" y="78"/>
                    </a:lnTo>
                    <a:lnTo>
                      <a:pt x="396" y="56"/>
                    </a:lnTo>
                    <a:lnTo>
                      <a:pt x="320" y="38"/>
                    </a:lnTo>
                    <a:lnTo>
                      <a:pt x="242" y="22"/>
                    </a:lnTo>
                    <a:lnTo>
                      <a:pt x="162" y="12"/>
                    </a:lnTo>
                    <a:lnTo>
                      <a:pt x="82" y="4"/>
                    </a:lnTo>
                    <a:lnTo>
                      <a:pt x="0" y="0"/>
                    </a:lnTo>
                    <a:lnTo>
                      <a:pt x="66" y="310"/>
                    </a:lnTo>
                    <a:lnTo>
                      <a:pt x="10" y="574"/>
                    </a:lnTo>
                    <a:lnTo>
                      <a:pt x="10" y="574"/>
                    </a:lnTo>
                    <a:lnTo>
                      <a:pt x="64" y="578"/>
                    </a:lnTo>
                    <a:lnTo>
                      <a:pt x="114" y="584"/>
                    </a:lnTo>
                    <a:lnTo>
                      <a:pt x="166" y="592"/>
                    </a:lnTo>
                    <a:lnTo>
                      <a:pt x="216" y="602"/>
                    </a:lnTo>
                    <a:lnTo>
                      <a:pt x="266" y="614"/>
                    </a:lnTo>
                    <a:lnTo>
                      <a:pt x="314" y="628"/>
                    </a:lnTo>
                    <a:lnTo>
                      <a:pt x="362" y="646"/>
                    </a:lnTo>
                    <a:lnTo>
                      <a:pt x="408" y="664"/>
                    </a:lnTo>
                    <a:lnTo>
                      <a:pt x="452" y="684"/>
                    </a:lnTo>
                    <a:lnTo>
                      <a:pt x="498" y="707"/>
                    </a:lnTo>
                    <a:lnTo>
                      <a:pt x="540" y="731"/>
                    </a:lnTo>
                    <a:lnTo>
                      <a:pt x="582" y="757"/>
                    </a:lnTo>
                    <a:lnTo>
                      <a:pt x="622" y="785"/>
                    </a:lnTo>
                    <a:lnTo>
                      <a:pt x="662" y="815"/>
                    </a:lnTo>
                    <a:lnTo>
                      <a:pt x="700" y="847"/>
                    </a:lnTo>
                    <a:lnTo>
                      <a:pt x="736" y="881"/>
                    </a:lnTo>
                    <a:lnTo>
                      <a:pt x="770" y="915"/>
                    </a:lnTo>
                    <a:lnTo>
                      <a:pt x="804" y="953"/>
                    </a:lnTo>
                    <a:lnTo>
                      <a:pt x="834" y="991"/>
                    </a:lnTo>
                    <a:lnTo>
                      <a:pt x="864" y="1029"/>
                    </a:lnTo>
                    <a:lnTo>
                      <a:pt x="892" y="1071"/>
                    </a:lnTo>
                    <a:lnTo>
                      <a:pt x="919" y="1113"/>
                    </a:lnTo>
                    <a:lnTo>
                      <a:pt x="945" y="1155"/>
                    </a:lnTo>
                    <a:lnTo>
                      <a:pt x="967" y="1199"/>
                    </a:lnTo>
                    <a:lnTo>
                      <a:pt x="987" y="1245"/>
                    </a:lnTo>
                    <a:lnTo>
                      <a:pt x="1005" y="1291"/>
                    </a:lnTo>
                    <a:lnTo>
                      <a:pt x="1023" y="1339"/>
                    </a:lnTo>
                    <a:lnTo>
                      <a:pt x="1037" y="1387"/>
                    </a:lnTo>
                    <a:lnTo>
                      <a:pt x="1049" y="1437"/>
                    </a:lnTo>
                    <a:lnTo>
                      <a:pt x="1059" y="1487"/>
                    </a:lnTo>
                    <a:lnTo>
                      <a:pt x="1067" y="1539"/>
                    </a:lnTo>
                    <a:lnTo>
                      <a:pt x="1071" y="1591"/>
                    </a:lnTo>
                    <a:lnTo>
                      <a:pt x="1333" y="1643"/>
                    </a:lnTo>
                    <a:lnTo>
                      <a:pt x="1635" y="15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7" name="Freeform 15"/>
              <p:cNvSpPr>
                <a:spLocks/>
              </p:cNvSpPr>
              <p:nvPr/>
            </p:nvSpPr>
            <p:spPr bwMode="auto">
              <a:xfrm>
                <a:off x="8361363" y="2309813"/>
                <a:ext cx="720725" cy="720725"/>
              </a:xfrm>
              <a:custGeom>
                <a:avLst/>
                <a:gdLst>
                  <a:gd name="T0" fmla="*/ 222 w 454"/>
                  <a:gd name="T1" fmla="*/ 0 h 454"/>
                  <a:gd name="T2" fmla="*/ 176 w 454"/>
                  <a:gd name="T3" fmla="*/ 6 h 454"/>
                  <a:gd name="T4" fmla="*/ 134 w 454"/>
                  <a:gd name="T5" fmla="*/ 20 h 454"/>
                  <a:gd name="T6" fmla="*/ 96 w 454"/>
                  <a:gd name="T7" fmla="*/ 42 h 454"/>
                  <a:gd name="T8" fmla="*/ 64 w 454"/>
                  <a:gd name="T9" fmla="*/ 70 h 454"/>
                  <a:gd name="T10" fmla="*/ 36 w 454"/>
                  <a:gd name="T11" fmla="*/ 104 h 454"/>
                  <a:gd name="T12" fmla="*/ 16 w 454"/>
                  <a:gd name="T13" fmla="*/ 144 h 454"/>
                  <a:gd name="T14" fmla="*/ 4 w 454"/>
                  <a:gd name="T15" fmla="*/ 186 h 454"/>
                  <a:gd name="T16" fmla="*/ 0 w 454"/>
                  <a:gd name="T17" fmla="*/ 232 h 454"/>
                  <a:gd name="T18" fmla="*/ 2 w 454"/>
                  <a:gd name="T19" fmla="*/ 256 h 454"/>
                  <a:gd name="T20" fmla="*/ 12 w 454"/>
                  <a:gd name="T21" fmla="*/ 300 h 454"/>
                  <a:gd name="T22" fmla="*/ 30 w 454"/>
                  <a:gd name="T23" fmla="*/ 340 h 454"/>
                  <a:gd name="T24" fmla="*/ 56 w 454"/>
                  <a:gd name="T25" fmla="*/ 376 h 454"/>
                  <a:gd name="T26" fmla="*/ 88 w 454"/>
                  <a:gd name="T27" fmla="*/ 406 h 454"/>
                  <a:gd name="T28" fmla="*/ 124 w 454"/>
                  <a:gd name="T29" fmla="*/ 428 h 454"/>
                  <a:gd name="T30" fmla="*/ 164 w 454"/>
                  <a:gd name="T31" fmla="*/ 446 h 454"/>
                  <a:gd name="T32" fmla="*/ 210 w 454"/>
                  <a:gd name="T33" fmla="*/ 454 h 454"/>
                  <a:gd name="T34" fmla="*/ 232 w 454"/>
                  <a:gd name="T35" fmla="*/ 454 h 454"/>
                  <a:gd name="T36" fmla="*/ 278 w 454"/>
                  <a:gd name="T37" fmla="*/ 448 h 454"/>
                  <a:gd name="T38" fmla="*/ 320 w 454"/>
                  <a:gd name="T39" fmla="*/ 434 h 454"/>
                  <a:gd name="T40" fmla="*/ 358 w 454"/>
                  <a:gd name="T41" fmla="*/ 412 h 454"/>
                  <a:gd name="T42" fmla="*/ 392 w 454"/>
                  <a:gd name="T43" fmla="*/ 384 h 454"/>
                  <a:gd name="T44" fmla="*/ 418 w 454"/>
                  <a:gd name="T45" fmla="*/ 350 h 454"/>
                  <a:gd name="T46" fmla="*/ 438 w 454"/>
                  <a:gd name="T47" fmla="*/ 310 h 454"/>
                  <a:gd name="T48" fmla="*/ 450 w 454"/>
                  <a:gd name="T49" fmla="*/ 268 h 454"/>
                  <a:gd name="T50" fmla="*/ 454 w 454"/>
                  <a:gd name="T51" fmla="*/ 222 h 454"/>
                  <a:gd name="T52" fmla="*/ 452 w 454"/>
                  <a:gd name="T53" fmla="*/ 198 h 454"/>
                  <a:gd name="T54" fmla="*/ 442 w 454"/>
                  <a:gd name="T55" fmla="*/ 154 h 454"/>
                  <a:gd name="T56" fmla="*/ 424 w 454"/>
                  <a:gd name="T57" fmla="*/ 114 h 454"/>
                  <a:gd name="T58" fmla="*/ 400 w 454"/>
                  <a:gd name="T59" fmla="*/ 78 h 454"/>
                  <a:gd name="T60" fmla="*/ 368 w 454"/>
                  <a:gd name="T61" fmla="*/ 48 h 454"/>
                  <a:gd name="T62" fmla="*/ 332 w 454"/>
                  <a:gd name="T63" fmla="*/ 24 h 454"/>
                  <a:gd name="T64" fmla="*/ 290 w 454"/>
                  <a:gd name="T65" fmla="*/ 8 h 454"/>
                  <a:gd name="T66" fmla="*/ 246 w 454"/>
                  <a:gd name="T67" fmla="*/ 0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54" h="454">
                    <a:moveTo>
                      <a:pt x="222" y="0"/>
                    </a:moveTo>
                    <a:lnTo>
                      <a:pt x="222" y="0"/>
                    </a:lnTo>
                    <a:lnTo>
                      <a:pt x="200" y="2"/>
                    </a:lnTo>
                    <a:lnTo>
                      <a:pt x="176" y="6"/>
                    </a:lnTo>
                    <a:lnTo>
                      <a:pt x="156" y="12"/>
                    </a:lnTo>
                    <a:lnTo>
                      <a:pt x="134" y="20"/>
                    </a:lnTo>
                    <a:lnTo>
                      <a:pt x="114" y="30"/>
                    </a:lnTo>
                    <a:lnTo>
                      <a:pt x="96" y="42"/>
                    </a:lnTo>
                    <a:lnTo>
                      <a:pt x="80" y="56"/>
                    </a:lnTo>
                    <a:lnTo>
                      <a:pt x="64" y="70"/>
                    </a:lnTo>
                    <a:lnTo>
                      <a:pt x="50" y="86"/>
                    </a:lnTo>
                    <a:lnTo>
                      <a:pt x="36" y="104"/>
                    </a:lnTo>
                    <a:lnTo>
                      <a:pt x="26" y="124"/>
                    </a:lnTo>
                    <a:lnTo>
                      <a:pt x="16" y="144"/>
                    </a:lnTo>
                    <a:lnTo>
                      <a:pt x="10" y="164"/>
                    </a:lnTo>
                    <a:lnTo>
                      <a:pt x="4" y="186"/>
                    </a:lnTo>
                    <a:lnTo>
                      <a:pt x="2" y="208"/>
                    </a:lnTo>
                    <a:lnTo>
                      <a:pt x="0" y="232"/>
                    </a:lnTo>
                    <a:lnTo>
                      <a:pt x="0" y="232"/>
                    </a:lnTo>
                    <a:lnTo>
                      <a:pt x="2" y="256"/>
                    </a:lnTo>
                    <a:lnTo>
                      <a:pt x="6" y="278"/>
                    </a:lnTo>
                    <a:lnTo>
                      <a:pt x="12" y="300"/>
                    </a:lnTo>
                    <a:lnTo>
                      <a:pt x="20" y="320"/>
                    </a:lnTo>
                    <a:lnTo>
                      <a:pt x="30" y="340"/>
                    </a:lnTo>
                    <a:lnTo>
                      <a:pt x="42" y="358"/>
                    </a:lnTo>
                    <a:lnTo>
                      <a:pt x="56" y="376"/>
                    </a:lnTo>
                    <a:lnTo>
                      <a:pt x="70" y="390"/>
                    </a:lnTo>
                    <a:lnTo>
                      <a:pt x="88" y="406"/>
                    </a:lnTo>
                    <a:lnTo>
                      <a:pt x="104" y="418"/>
                    </a:lnTo>
                    <a:lnTo>
                      <a:pt x="124" y="428"/>
                    </a:lnTo>
                    <a:lnTo>
                      <a:pt x="144" y="438"/>
                    </a:lnTo>
                    <a:lnTo>
                      <a:pt x="164" y="446"/>
                    </a:lnTo>
                    <a:lnTo>
                      <a:pt x="186" y="450"/>
                    </a:lnTo>
                    <a:lnTo>
                      <a:pt x="210" y="454"/>
                    </a:lnTo>
                    <a:lnTo>
                      <a:pt x="232" y="454"/>
                    </a:lnTo>
                    <a:lnTo>
                      <a:pt x="232" y="454"/>
                    </a:lnTo>
                    <a:lnTo>
                      <a:pt x="256" y="452"/>
                    </a:lnTo>
                    <a:lnTo>
                      <a:pt x="278" y="448"/>
                    </a:lnTo>
                    <a:lnTo>
                      <a:pt x="300" y="442"/>
                    </a:lnTo>
                    <a:lnTo>
                      <a:pt x="320" y="434"/>
                    </a:lnTo>
                    <a:lnTo>
                      <a:pt x="340" y="424"/>
                    </a:lnTo>
                    <a:lnTo>
                      <a:pt x="358" y="412"/>
                    </a:lnTo>
                    <a:lnTo>
                      <a:pt x="376" y="398"/>
                    </a:lnTo>
                    <a:lnTo>
                      <a:pt x="392" y="384"/>
                    </a:lnTo>
                    <a:lnTo>
                      <a:pt x="406" y="368"/>
                    </a:lnTo>
                    <a:lnTo>
                      <a:pt x="418" y="350"/>
                    </a:lnTo>
                    <a:lnTo>
                      <a:pt x="430" y="330"/>
                    </a:lnTo>
                    <a:lnTo>
                      <a:pt x="438" y="310"/>
                    </a:lnTo>
                    <a:lnTo>
                      <a:pt x="446" y="290"/>
                    </a:lnTo>
                    <a:lnTo>
                      <a:pt x="450" y="268"/>
                    </a:lnTo>
                    <a:lnTo>
                      <a:pt x="454" y="244"/>
                    </a:lnTo>
                    <a:lnTo>
                      <a:pt x="454" y="222"/>
                    </a:lnTo>
                    <a:lnTo>
                      <a:pt x="454" y="222"/>
                    </a:lnTo>
                    <a:lnTo>
                      <a:pt x="452" y="198"/>
                    </a:lnTo>
                    <a:lnTo>
                      <a:pt x="448" y="176"/>
                    </a:lnTo>
                    <a:lnTo>
                      <a:pt x="442" y="154"/>
                    </a:lnTo>
                    <a:lnTo>
                      <a:pt x="434" y="134"/>
                    </a:lnTo>
                    <a:lnTo>
                      <a:pt x="424" y="114"/>
                    </a:lnTo>
                    <a:lnTo>
                      <a:pt x="412" y="96"/>
                    </a:lnTo>
                    <a:lnTo>
                      <a:pt x="400" y="78"/>
                    </a:lnTo>
                    <a:lnTo>
                      <a:pt x="384" y="62"/>
                    </a:lnTo>
                    <a:lnTo>
                      <a:pt x="368" y="48"/>
                    </a:lnTo>
                    <a:lnTo>
                      <a:pt x="350" y="36"/>
                    </a:lnTo>
                    <a:lnTo>
                      <a:pt x="332" y="24"/>
                    </a:lnTo>
                    <a:lnTo>
                      <a:pt x="312" y="16"/>
                    </a:lnTo>
                    <a:lnTo>
                      <a:pt x="290" y="8"/>
                    </a:lnTo>
                    <a:lnTo>
                      <a:pt x="268" y="4"/>
                    </a:lnTo>
                    <a:lnTo>
                      <a:pt x="246" y="0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r>
                  <a:rPr lang="en-US" sz="1799" dirty="0">
                    <a:solidFill>
                      <a:prstClr val="black"/>
                    </a:solidFill>
                    <a:latin typeface="Calibri" panose="020F0502020204030204"/>
                  </a:rPr>
                  <a:t>1</a:t>
                </a: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6248401" y="3503613"/>
              <a:ext cx="2554288" cy="2986087"/>
              <a:chOff x="6248401" y="3503613"/>
              <a:chExt cx="2554288" cy="2986087"/>
            </a:xfrm>
          </p:grpSpPr>
          <p:sp>
            <p:nvSpPr>
              <p:cNvPr id="12" name="Freeform 8"/>
              <p:cNvSpPr>
                <a:spLocks/>
              </p:cNvSpPr>
              <p:nvPr/>
            </p:nvSpPr>
            <p:spPr bwMode="auto">
              <a:xfrm>
                <a:off x="6248401" y="3503613"/>
                <a:ext cx="2554288" cy="2601913"/>
              </a:xfrm>
              <a:custGeom>
                <a:avLst/>
                <a:gdLst>
                  <a:gd name="T0" fmla="*/ 1305 w 1609"/>
                  <a:gd name="T1" fmla="*/ 64 h 1639"/>
                  <a:gd name="T2" fmla="*/ 1045 w 1609"/>
                  <a:gd name="T3" fmla="*/ 12 h 1639"/>
                  <a:gd name="T4" fmla="*/ 1037 w 1609"/>
                  <a:gd name="T5" fmla="*/ 114 h 1639"/>
                  <a:gd name="T6" fmla="*/ 1021 w 1609"/>
                  <a:gd name="T7" fmla="*/ 214 h 1639"/>
                  <a:gd name="T8" fmla="*/ 995 w 1609"/>
                  <a:gd name="T9" fmla="*/ 310 h 1639"/>
                  <a:gd name="T10" fmla="*/ 959 w 1609"/>
                  <a:gd name="T11" fmla="*/ 402 h 1639"/>
                  <a:gd name="T12" fmla="*/ 917 w 1609"/>
                  <a:gd name="T13" fmla="*/ 490 h 1639"/>
                  <a:gd name="T14" fmla="*/ 868 w 1609"/>
                  <a:gd name="T15" fmla="*/ 574 h 1639"/>
                  <a:gd name="T16" fmla="*/ 810 w 1609"/>
                  <a:gd name="T17" fmla="*/ 652 h 1639"/>
                  <a:gd name="T18" fmla="*/ 748 w 1609"/>
                  <a:gd name="T19" fmla="*/ 726 h 1639"/>
                  <a:gd name="T20" fmla="*/ 678 w 1609"/>
                  <a:gd name="T21" fmla="*/ 794 h 1639"/>
                  <a:gd name="T22" fmla="*/ 604 w 1609"/>
                  <a:gd name="T23" fmla="*/ 856 h 1639"/>
                  <a:gd name="T24" fmla="*/ 524 w 1609"/>
                  <a:gd name="T25" fmla="*/ 910 h 1639"/>
                  <a:gd name="T26" fmla="*/ 438 w 1609"/>
                  <a:gd name="T27" fmla="*/ 957 h 1639"/>
                  <a:gd name="T28" fmla="*/ 348 w 1609"/>
                  <a:gd name="T29" fmla="*/ 997 h 1639"/>
                  <a:gd name="T30" fmla="*/ 254 w 1609"/>
                  <a:gd name="T31" fmla="*/ 1029 h 1639"/>
                  <a:gd name="T32" fmla="*/ 158 w 1609"/>
                  <a:gd name="T33" fmla="*/ 1053 h 1639"/>
                  <a:gd name="T34" fmla="*/ 58 w 1609"/>
                  <a:gd name="T35" fmla="*/ 1067 h 1639"/>
                  <a:gd name="T36" fmla="*/ 68 w 1609"/>
                  <a:gd name="T37" fmla="*/ 1639 h 1639"/>
                  <a:gd name="T38" fmla="*/ 148 w 1609"/>
                  <a:gd name="T39" fmla="*/ 1631 h 1639"/>
                  <a:gd name="T40" fmla="*/ 302 w 1609"/>
                  <a:gd name="T41" fmla="*/ 1603 h 1639"/>
                  <a:gd name="T42" fmla="*/ 452 w 1609"/>
                  <a:gd name="T43" fmla="*/ 1561 h 1639"/>
                  <a:gd name="T44" fmla="*/ 596 w 1609"/>
                  <a:gd name="T45" fmla="*/ 1507 h 1639"/>
                  <a:gd name="T46" fmla="*/ 734 w 1609"/>
                  <a:gd name="T47" fmla="*/ 1441 h 1639"/>
                  <a:gd name="T48" fmla="*/ 864 w 1609"/>
                  <a:gd name="T49" fmla="*/ 1363 h 1639"/>
                  <a:gd name="T50" fmla="*/ 987 w 1609"/>
                  <a:gd name="T51" fmla="*/ 1273 h 1639"/>
                  <a:gd name="T52" fmla="*/ 1101 w 1609"/>
                  <a:gd name="T53" fmla="*/ 1173 h 1639"/>
                  <a:gd name="T54" fmla="*/ 1203 w 1609"/>
                  <a:gd name="T55" fmla="*/ 1063 h 1639"/>
                  <a:gd name="T56" fmla="*/ 1297 w 1609"/>
                  <a:gd name="T57" fmla="*/ 943 h 1639"/>
                  <a:gd name="T58" fmla="*/ 1379 w 1609"/>
                  <a:gd name="T59" fmla="*/ 818 h 1639"/>
                  <a:gd name="T60" fmla="*/ 1451 w 1609"/>
                  <a:gd name="T61" fmla="*/ 682 h 1639"/>
                  <a:gd name="T62" fmla="*/ 1509 w 1609"/>
                  <a:gd name="T63" fmla="*/ 540 h 1639"/>
                  <a:gd name="T64" fmla="*/ 1555 w 1609"/>
                  <a:gd name="T65" fmla="*/ 392 h 1639"/>
                  <a:gd name="T66" fmla="*/ 1589 w 1609"/>
                  <a:gd name="T67" fmla="*/ 240 h 1639"/>
                  <a:gd name="T68" fmla="*/ 1605 w 1609"/>
                  <a:gd name="T69" fmla="*/ 80 h 1639"/>
                  <a:gd name="T70" fmla="*/ 1609 w 1609"/>
                  <a:gd name="T71" fmla="*/ 0 h 1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609" h="1639">
                    <a:moveTo>
                      <a:pt x="1609" y="0"/>
                    </a:moveTo>
                    <a:lnTo>
                      <a:pt x="1305" y="64"/>
                    </a:lnTo>
                    <a:lnTo>
                      <a:pt x="1045" y="12"/>
                    </a:lnTo>
                    <a:lnTo>
                      <a:pt x="1045" y="12"/>
                    </a:lnTo>
                    <a:lnTo>
                      <a:pt x="1043" y="62"/>
                    </a:lnTo>
                    <a:lnTo>
                      <a:pt x="1037" y="114"/>
                    </a:lnTo>
                    <a:lnTo>
                      <a:pt x="1031" y="164"/>
                    </a:lnTo>
                    <a:lnTo>
                      <a:pt x="1021" y="214"/>
                    </a:lnTo>
                    <a:lnTo>
                      <a:pt x="1009" y="262"/>
                    </a:lnTo>
                    <a:lnTo>
                      <a:pt x="995" y="310"/>
                    </a:lnTo>
                    <a:lnTo>
                      <a:pt x="977" y="356"/>
                    </a:lnTo>
                    <a:lnTo>
                      <a:pt x="959" y="402"/>
                    </a:lnTo>
                    <a:lnTo>
                      <a:pt x="939" y="446"/>
                    </a:lnTo>
                    <a:lnTo>
                      <a:pt x="917" y="490"/>
                    </a:lnTo>
                    <a:lnTo>
                      <a:pt x="893" y="532"/>
                    </a:lnTo>
                    <a:lnTo>
                      <a:pt x="868" y="574"/>
                    </a:lnTo>
                    <a:lnTo>
                      <a:pt x="840" y="614"/>
                    </a:lnTo>
                    <a:lnTo>
                      <a:pt x="810" y="652"/>
                    </a:lnTo>
                    <a:lnTo>
                      <a:pt x="780" y="690"/>
                    </a:lnTo>
                    <a:lnTo>
                      <a:pt x="748" y="726"/>
                    </a:lnTo>
                    <a:lnTo>
                      <a:pt x="714" y="760"/>
                    </a:lnTo>
                    <a:lnTo>
                      <a:pt x="678" y="794"/>
                    </a:lnTo>
                    <a:lnTo>
                      <a:pt x="642" y="826"/>
                    </a:lnTo>
                    <a:lnTo>
                      <a:pt x="604" y="856"/>
                    </a:lnTo>
                    <a:lnTo>
                      <a:pt x="564" y="884"/>
                    </a:lnTo>
                    <a:lnTo>
                      <a:pt x="524" y="910"/>
                    </a:lnTo>
                    <a:lnTo>
                      <a:pt x="482" y="933"/>
                    </a:lnTo>
                    <a:lnTo>
                      <a:pt x="438" y="957"/>
                    </a:lnTo>
                    <a:lnTo>
                      <a:pt x="394" y="977"/>
                    </a:lnTo>
                    <a:lnTo>
                      <a:pt x="348" y="997"/>
                    </a:lnTo>
                    <a:lnTo>
                      <a:pt x="302" y="1015"/>
                    </a:lnTo>
                    <a:lnTo>
                      <a:pt x="254" y="1029"/>
                    </a:lnTo>
                    <a:lnTo>
                      <a:pt x="206" y="1043"/>
                    </a:lnTo>
                    <a:lnTo>
                      <a:pt x="158" y="1053"/>
                    </a:lnTo>
                    <a:lnTo>
                      <a:pt x="108" y="1061"/>
                    </a:lnTo>
                    <a:lnTo>
                      <a:pt x="58" y="1067"/>
                    </a:lnTo>
                    <a:lnTo>
                      <a:pt x="0" y="1347"/>
                    </a:lnTo>
                    <a:lnTo>
                      <a:pt x="68" y="1639"/>
                    </a:lnTo>
                    <a:lnTo>
                      <a:pt x="68" y="1639"/>
                    </a:lnTo>
                    <a:lnTo>
                      <a:pt x="148" y="1631"/>
                    </a:lnTo>
                    <a:lnTo>
                      <a:pt x="226" y="1619"/>
                    </a:lnTo>
                    <a:lnTo>
                      <a:pt x="302" y="1603"/>
                    </a:lnTo>
                    <a:lnTo>
                      <a:pt x="378" y="1585"/>
                    </a:lnTo>
                    <a:lnTo>
                      <a:pt x="452" y="1561"/>
                    </a:lnTo>
                    <a:lnTo>
                      <a:pt x="526" y="1537"/>
                    </a:lnTo>
                    <a:lnTo>
                      <a:pt x="596" y="1507"/>
                    </a:lnTo>
                    <a:lnTo>
                      <a:pt x="666" y="1475"/>
                    </a:lnTo>
                    <a:lnTo>
                      <a:pt x="734" y="1441"/>
                    </a:lnTo>
                    <a:lnTo>
                      <a:pt x="800" y="1403"/>
                    </a:lnTo>
                    <a:lnTo>
                      <a:pt x="864" y="1363"/>
                    </a:lnTo>
                    <a:lnTo>
                      <a:pt x="927" y="1319"/>
                    </a:lnTo>
                    <a:lnTo>
                      <a:pt x="987" y="1273"/>
                    </a:lnTo>
                    <a:lnTo>
                      <a:pt x="1045" y="1223"/>
                    </a:lnTo>
                    <a:lnTo>
                      <a:pt x="1101" y="1173"/>
                    </a:lnTo>
                    <a:lnTo>
                      <a:pt x="1153" y="1119"/>
                    </a:lnTo>
                    <a:lnTo>
                      <a:pt x="1203" y="1063"/>
                    </a:lnTo>
                    <a:lnTo>
                      <a:pt x="1251" y="1003"/>
                    </a:lnTo>
                    <a:lnTo>
                      <a:pt x="1297" y="943"/>
                    </a:lnTo>
                    <a:lnTo>
                      <a:pt x="1341" y="882"/>
                    </a:lnTo>
                    <a:lnTo>
                      <a:pt x="1379" y="818"/>
                    </a:lnTo>
                    <a:lnTo>
                      <a:pt x="1417" y="750"/>
                    </a:lnTo>
                    <a:lnTo>
                      <a:pt x="1451" y="682"/>
                    </a:lnTo>
                    <a:lnTo>
                      <a:pt x="1483" y="612"/>
                    </a:lnTo>
                    <a:lnTo>
                      <a:pt x="1509" y="540"/>
                    </a:lnTo>
                    <a:lnTo>
                      <a:pt x="1535" y="468"/>
                    </a:lnTo>
                    <a:lnTo>
                      <a:pt x="1555" y="392"/>
                    </a:lnTo>
                    <a:lnTo>
                      <a:pt x="1573" y="316"/>
                    </a:lnTo>
                    <a:lnTo>
                      <a:pt x="1589" y="240"/>
                    </a:lnTo>
                    <a:lnTo>
                      <a:pt x="1599" y="160"/>
                    </a:lnTo>
                    <a:lnTo>
                      <a:pt x="1605" y="80"/>
                    </a:lnTo>
                    <a:lnTo>
                      <a:pt x="1609" y="0"/>
                    </a:lnTo>
                    <a:lnTo>
                      <a:pt x="160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" name="Freeform 17"/>
              <p:cNvSpPr>
                <a:spLocks/>
              </p:cNvSpPr>
              <p:nvPr/>
            </p:nvSpPr>
            <p:spPr bwMode="auto">
              <a:xfrm>
                <a:off x="6511926" y="5502275"/>
                <a:ext cx="987425" cy="987425"/>
              </a:xfrm>
              <a:custGeom>
                <a:avLst/>
                <a:gdLst>
                  <a:gd name="T0" fmla="*/ 304 w 622"/>
                  <a:gd name="T1" fmla="*/ 0 h 622"/>
                  <a:gd name="T2" fmla="*/ 242 w 622"/>
                  <a:gd name="T3" fmla="*/ 8 h 622"/>
                  <a:gd name="T4" fmla="*/ 184 w 622"/>
                  <a:gd name="T5" fmla="*/ 26 h 622"/>
                  <a:gd name="T6" fmla="*/ 132 w 622"/>
                  <a:gd name="T7" fmla="*/ 56 h 622"/>
                  <a:gd name="T8" fmla="*/ 86 w 622"/>
                  <a:gd name="T9" fmla="*/ 96 h 622"/>
                  <a:gd name="T10" fmla="*/ 50 w 622"/>
                  <a:gd name="T11" fmla="*/ 142 h 622"/>
                  <a:gd name="T12" fmla="*/ 22 w 622"/>
                  <a:gd name="T13" fmla="*/ 196 h 622"/>
                  <a:gd name="T14" fmla="*/ 6 w 622"/>
                  <a:gd name="T15" fmla="*/ 254 h 622"/>
                  <a:gd name="T16" fmla="*/ 0 w 622"/>
                  <a:gd name="T17" fmla="*/ 318 h 622"/>
                  <a:gd name="T18" fmla="*/ 2 w 622"/>
                  <a:gd name="T19" fmla="*/ 350 h 622"/>
                  <a:gd name="T20" fmla="*/ 16 w 622"/>
                  <a:gd name="T21" fmla="*/ 410 h 622"/>
                  <a:gd name="T22" fmla="*/ 42 w 622"/>
                  <a:gd name="T23" fmla="*/ 466 h 622"/>
                  <a:gd name="T24" fmla="*/ 76 w 622"/>
                  <a:gd name="T25" fmla="*/ 514 h 622"/>
                  <a:gd name="T26" fmla="*/ 120 w 622"/>
                  <a:gd name="T27" fmla="*/ 556 h 622"/>
                  <a:gd name="T28" fmla="*/ 170 w 622"/>
                  <a:gd name="T29" fmla="*/ 588 h 622"/>
                  <a:gd name="T30" fmla="*/ 226 w 622"/>
                  <a:gd name="T31" fmla="*/ 610 h 622"/>
                  <a:gd name="T32" fmla="*/ 286 w 622"/>
                  <a:gd name="T33" fmla="*/ 622 h 622"/>
                  <a:gd name="T34" fmla="*/ 318 w 622"/>
                  <a:gd name="T35" fmla="*/ 622 h 622"/>
                  <a:gd name="T36" fmla="*/ 382 w 622"/>
                  <a:gd name="T37" fmla="*/ 614 h 622"/>
                  <a:gd name="T38" fmla="*/ 440 w 622"/>
                  <a:gd name="T39" fmla="*/ 594 h 622"/>
                  <a:gd name="T40" fmla="*/ 492 w 622"/>
                  <a:gd name="T41" fmla="*/ 564 h 622"/>
                  <a:gd name="T42" fmla="*/ 536 w 622"/>
                  <a:gd name="T43" fmla="*/ 526 h 622"/>
                  <a:gd name="T44" fmla="*/ 574 w 622"/>
                  <a:gd name="T45" fmla="*/ 480 h 622"/>
                  <a:gd name="T46" fmla="*/ 602 w 622"/>
                  <a:gd name="T47" fmla="*/ 426 h 622"/>
                  <a:gd name="T48" fmla="*/ 618 w 622"/>
                  <a:gd name="T49" fmla="*/ 366 h 622"/>
                  <a:gd name="T50" fmla="*/ 622 w 622"/>
                  <a:gd name="T51" fmla="*/ 304 h 622"/>
                  <a:gd name="T52" fmla="*/ 620 w 622"/>
                  <a:gd name="T53" fmla="*/ 272 h 622"/>
                  <a:gd name="T54" fmla="*/ 606 w 622"/>
                  <a:gd name="T55" fmla="*/ 212 h 622"/>
                  <a:gd name="T56" fmla="*/ 582 w 622"/>
                  <a:gd name="T57" fmla="*/ 156 h 622"/>
                  <a:gd name="T58" fmla="*/ 548 w 622"/>
                  <a:gd name="T59" fmla="*/ 108 h 622"/>
                  <a:gd name="T60" fmla="*/ 504 w 622"/>
                  <a:gd name="T61" fmla="*/ 66 h 622"/>
                  <a:gd name="T62" fmla="*/ 454 w 622"/>
                  <a:gd name="T63" fmla="*/ 34 h 622"/>
                  <a:gd name="T64" fmla="*/ 398 w 622"/>
                  <a:gd name="T65" fmla="*/ 12 h 622"/>
                  <a:gd name="T66" fmla="*/ 336 w 622"/>
                  <a:gd name="T67" fmla="*/ 0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22" h="622">
                    <a:moveTo>
                      <a:pt x="304" y="0"/>
                    </a:moveTo>
                    <a:lnTo>
                      <a:pt x="304" y="0"/>
                    </a:lnTo>
                    <a:lnTo>
                      <a:pt x="272" y="2"/>
                    </a:lnTo>
                    <a:lnTo>
                      <a:pt x="242" y="8"/>
                    </a:lnTo>
                    <a:lnTo>
                      <a:pt x="212" y="16"/>
                    </a:lnTo>
                    <a:lnTo>
                      <a:pt x="184" y="26"/>
                    </a:lnTo>
                    <a:lnTo>
                      <a:pt x="158" y="40"/>
                    </a:lnTo>
                    <a:lnTo>
                      <a:pt x="132" y="56"/>
                    </a:lnTo>
                    <a:lnTo>
                      <a:pt x="108" y="76"/>
                    </a:lnTo>
                    <a:lnTo>
                      <a:pt x="86" y="96"/>
                    </a:lnTo>
                    <a:lnTo>
                      <a:pt x="68" y="118"/>
                    </a:lnTo>
                    <a:lnTo>
                      <a:pt x="50" y="142"/>
                    </a:lnTo>
                    <a:lnTo>
                      <a:pt x="34" y="168"/>
                    </a:lnTo>
                    <a:lnTo>
                      <a:pt x="22" y="196"/>
                    </a:lnTo>
                    <a:lnTo>
                      <a:pt x="12" y="224"/>
                    </a:lnTo>
                    <a:lnTo>
                      <a:pt x="6" y="254"/>
                    </a:lnTo>
                    <a:lnTo>
                      <a:pt x="2" y="286"/>
                    </a:lnTo>
                    <a:lnTo>
                      <a:pt x="0" y="318"/>
                    </a:lnTo>
                    <a:lnTo>
                      <a:pt x="0" y="318"/>
                    </a:lnTo>
                    <a:lnTo>
                      <a:pt x="2" y="350"/>
                    </a:lnTo>
                    <a:lnTo>
                      <a:pt x="8" y="380"/>
                    </a:lnTo>
                    <a:lnTo>
                      <a:pt x="16" y="410"/>
                    </a:lnTo>
                    <a:lnTo>
                      <a:pt x="28" y="438"/>
                    </a:lnTo>
                    <a:lnTo>
                      <a:pt x="42" y="466"/>
                    </a:lnTo>
                    <a:lnTo>
                      <a:pt x="58" y="490"/>
                    </a:lnTo>
                    <a:lnTo>
                      <a:pt x="76" y="514"/>
                    </a:lnTo>
                    <a:lnTo>
                      <a:pt x="96" y="536"/>
                    </a:lnTo>
                    <a:lnTo>
                      <a:pt x="120" y="556"/>
                    </a:lnTo>
                    <a:lnTo>
                      <a:pt x="144" y="572"/>
                    </a:lnTo>
                    <a:lnTo>
                      <a:pt x="170" y="588"/>
                    </a:lnTo>
                    <a:lnTo>
                      <a:pt x="198" y="600"/>
                    </a:lnTo>
                    <a:lnTo>
                      <a:pt x="226" y="610"/>
                    </a:lnTo>
                    <a:lnTo>
                      <a:pt x="256" y="618"/>
                    </a:lnTo>
                    <a:lnTo>
                      <a:pt x="286" y="622"/>
                    </a:lnTo>
                    <a:lnTo>
                      <a:pt x="318" y="622"/>
                    </a:lnTo>
                    <a:lnTo>
                      <a:pt x="318" y="622"/>
                    </a:lnTo>
                    <a:lnTo>
                      <a:pt x="350" y="620"/>
                    </a:lnTo>
                    <a:lnTo>
                      <a:pt x="382" y="614"/>
                    </a:lnTo>
                    <a:lnTo>
                      <a:pt x="410" y="606"/>
                    </a:lnTo>
                    <a:lnTo>
                      <a:pt x="440" y="594"/>
                    </a:lnTo>
                    <a:lnTo>
                      <a:pt x="466" y="582"/>
                    </a:lnTo>
                    <a:lnTo>
                      <a:pt x="492" y="564"/>
                    </a:lnTo>
                    <a:lnTo>
                      <a:pt x="516" y="546"/>
                    </a:lnTo>
                    <a:lnTo>
                      <a:pt x="536" y="526"/>
                    </a:lnTo>
                    <a:lnTo>
                      <a:pt x="556" y="504"/>
                    </a:lnTo>
                    <a:lnTo>
                      <a:pt x="574" y="480"/>
                    </a:lnTo>
                    <a:lnTo>
                      <a:pt x="588" y="454"/>
                    </a:lnTo>
                    <a:lnTo>
                      <a:pt x="602" y="426"/>
                    </a:lnTo>
                    <a:lnTo>
                      <a:pt x="610" y="396"/>
                    </a:lnTo>
                    <a:lnTo>
                      <a:pt x="618" y="366"/>
                    </a:lnTo>
                    <a:lnTo>
                      <a:pt x="622" y="336"/>
                    </a:lnTo>
                    <a:lnTo>
                      <a:pt x="622" y="304"/>
                    </a:lnTo>
                    <a:lnTo>
                      <a:pt x="622" y="304"/>
                    </a:lnTo>
                    <a:lnTo>
                      <a:pt x="620" y="272"/>
                    </a:lnTo>
                    <a:lnTo>
                      <a:pt x="616" y="242"/>
                    </a:lnTo>
                    <a:lnTo>
                      <a:pt x="606" y="212"/>
                    </a:lnTo>
                    <a:lnTo>
                      <a:pt x="596" y="184"/>
                    </a:lnTo>
                    <a:lnTo>
                      <a:pt x="582" y="156"/>
                    </a:lnTo>
                    <a:lnTo>
                      <a:pt x="566" y="132"/>
                    </a:lnTo>
                    <a:lnTo>
                      <a:pt x="548" y="108"/>
                    </a:lnTo>
                    <a:lnTo>
                      <a:pt x="526" y="86"/>
                    </a:lnTo>
                    <a:lnTo>
                      <a:pt x="504" y="66"/>
                    </a:lnTo>
                    <a:lnTo>
                      <a:pt x="480" y="48"/>
                    </a:lnTo>
                    <a:lnTo>
                      <a:pt x="454" y="34"/>
                    </a:lnTo>
                    <a:lnTo>
                      <a:pt x="426" y="22"/>
                    </a:lnTo>
                    <a:lnTo>
                      <a:pt x="398" y="12"/>
                    </a:lnTo>
                    <a:lnTo>
                      <a:pt x="368" y="4"/>
                    </a:lnTo>
                    <a:lnTo>
                      <a:pt x="336" y="0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Freeform 19"/>
              <p:cNvSpPr>
                <a:spLocks/>
              </p:cNvSpPr>
              <p:nvPr/>
            </p:nvSpPr>
            <p:spPr bwMode="auto">
              <a:xfrm>
                <a:off x="6645276" y="5635625"/>
                <a:ext cx="720725" cy="720725"/>
              </a:xfrm>
              <a:custGeom>
                <a:avLst/>
                <a:gdLst>
                  <a:gd name="T0" fmla="*/ 222 w 454"/>
                  <a:gd name="T1" fmla="*/ 0 h 454"/>
                  <a:gd name="T2" fmla="*/ 178 w 454"/>
                  <a:gd name="T3" fmla="*/ 6 h 454"/>
                  <a:gd name="T4" fmla="*/ 134 w 454"/>
                  <a:gd name="T5" fmla="*/ 20 h 454"/>
                  <a:gd name="T6" fmla="*/ 96 w 454"/>
                  <a:gd name="T7" fmla="*/ 42 h 454"/>
                  <a:gd name="T8" fmla="*/ 64 w 454"/>
                  <a:gd name="T9" fmla="*/ 70 h 454"/>
                  <a:gd name="T10" fmla="*/ 36 w 454"/>
                  <a:gd name="T11" fmla="*/ 104 h 454"/>
                  <a:gd name="T12" fmla="*/ 16 w 454"/>
                  <a:gd name="T13" fmla="*/ 144 h 454"/>
                  <a:gd name="T14" fmla="*/ 4 w 454"/>
                  <a:gd name="T15" fmla="*/ 186 h 454"/>
                  <a:gd name="T16" fmla="*/ 0 w 454"/>
                  <a:gd name="T17" fmla="*/ 232 h 454"/>
                  <a:gd name="T18" fmla="*/ 2 w 454"/>
                  <a:gd name="T19" fmla="*/ 256 h 454"/>
                  <a:gd name="T20" fmla="*/ 12 w 454"/>
                  <a:gd name="T21" fmla="*/ 300 h 454"/>
                  <a:gd name="T22" fmla="*/ 30 w 454"/>
                  <a:gd name="T23" fmla="*/ 340 h 454"/>
                  <a:gd name="T24" fmla="*/ 56 w 454"/>
                  <a:gd name="T25" fmla="*/ 376 h 454"/>
                  <a:gd name="T26" fmla="*/ 88 w 454"/>
                  <a:gd name="T27" fmla="*/ 406 h 454"/>
                  <a:gd name="T28" fmla="*/ 124 w 454"/>
                  <a:gd name="T29" fmla="*/ 428 h 454"/>
                  <a:gd name="T30" fmla="*/ 166 w 454"/>
                  <a:gd name="T31" fmla="*/ 446 h 454"/>
                  <a:gd name="T32" fmla="*/ 210 w 454"/>
                  <a:gd name="T33" fmla="*/ 454 h 454"/>
                  <a:gd name="T34" fmla="*/ 232 w 454"/>
                  <a:gd name="T35" fmla="*/ 454 h 454"/>
                  <a:gd name="T36" fmla="*/ 278 w 454"/>
                  <a:gd name="T37" fmla="*/ 448 h 454"/>
                  <a:gd name="T38" fmla="*/ 320 w 454"/>
                  <a:gd name="T39" fmla="*/ 434 h 454"/>
                  <a:gd name="T40" fmla="*/ 358 w 454"/>
                  <a:gd name="T41" fmla="*/ 412 h 454"/>
                  <a:gd name="T42" fmla="*/ 392 w 454"/>
                  <a:gd name="T43" fmla="*/ 384 h 454"/>
                  <a:gd name="T44" fmla="*/ 418 w 454"/>
                  <a:gd name="T45" fmla="*/ 350 h 454"/>
                  <a:gd name="T46" fmla="*/ 438 w 454"/>
                  <a:gd name="T47" fmla="*/ 310 h 454"/>
                  <a:gd name="T48" fmla="*/ 450 w 454"/>
                  <a:gd name="T49" fmla="*/ 268 h 454"/>
                  <a:gd name="T50" fmla="*/ 454 w 454"/>
                  <a:gd name="T51" fmla="*/ 222 h 454"/>
                  <a:gd name="T52" fmla="*/ 452 w 454"/>
                  <a:gd name="T53" fmla="*/ 198 h 454"/>
                  <a:gd name="T54" fmla="*/ 442 w 454"/>
                  <a:gd name="T55" fmla="*/ 154 h 454"/>
                  <a:gd name="T56" fmla="*/ 424 w 454"/>
                  <a:gd name="T57" fmla="*/ 114 h 454"/>
                  <a:gd name="T58" fmla="*/ 400 w 454"/>
                  <a:gd name="T59" fmla="*/ 78 h 454"/>
                  <a:gd name="T60" fmla="*/ 368 w 454"/>
                  <a:gd name="T61" fmla="*/ 48 h 454"/>
                  <a:gd name="T62" fmla="*/ 332 w 454"/>
                  <a:gd name="T63" fmla="*/ 24 h 454"/>
                  <a:gd name="T64" fmla="*/ 290 w 454"/>
                  <a:gd name="T65" fmla="*/ 8 h 454"/>
                  <a:gd name="T66" fmla="*/ 246 w 454"/>
                  <a:gd name="T67" fmla="*/ 0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54" h="454">
                    <a:moveTo>
                      <a:pt x="222" y="0"/>
                    </a:moveTo>
                    <a:lnTo>
                      <a:pt x="222" y="0"/>
                    </a:lnTo>
                    <a:lnTo>
                      <a:pt x="200" y="2"/>
                    </a:lnTo>
                    <a:lnTo>
                      <a:pt x="178" y="6"/>
                    </a:lnTo>
                    <a:lnTo>
                      <a:pt x="156" y="12"/>
                    </a:lnTo>
                    <a:lnTo>
                      <a:pt x="134" y="20"/>
                    </a:lnTo>
                    <a:lnTo>
                      <a:pt x="116" y="30"/>
                    </a:lnTo>
                    <a:lnTo>
                      <a:pt x="96" y="42"/>
                    </a:lnTo>
                    <a:lnTo>
                      <a:pt x="80" y="56"/>
                    </a:lnTo>
                    <a:lnTo>
                      <a:pt x="64" y="70"/>
                    </a:lnTo>
                    <a:lnTo>
                      <a:pt x="50" y="86"/>
                    </a:lnTo>
                    <a:lnTo>
                      <a:pt x="36" y="104"/>
                    </a:lnTo>
                    <a:lnTo>
                      <a:pt x="26" y="124"/>
                    </a:lnTo>
                    <a:lnTo>
                      <a:pt x="16" y="144"/>
                    </a:lnTo>
                    <a:lnTo>
                      <a:pt x="10" y="164"/>
                    </a:lnTo>
                    <a:lnTo>
                      <a:pt x="4" y="186"/>
                    </a:lnTo>
                    <a:lnTo>
                      <a:pt x="2" y="208"/>
                    </a:lnTo>
                    <a:lnTo>
                      <a:pt x="0" y="232"/>
                    </a:lnTo>
                    <a:lnTo>
                      <a:pt x="0" y="232"/>
                    </a:lnTo>
                    <a:lnTo>
                      <a:pt x="2" y="256"/>
                    </a:lnTo>
                    <a:lnTo>
                      <a:pt x="6" y="278"/>
                    </a:lnTo>
                    <a:lnTo>
                      <a:pt x="12" y="300"/>
                    </a:lnTo>
                    <a:lnTo>
                      <a:pt x="20" y="320"/>
                    </a:lnTo>
                    <a:lnTo>
                      <a:pt x="30" y="340"/>
                    </a:lnTo>
                    <a:lnTo>
                      <a:pt x="42" y="358"/>
                    </a:lnTo>
                    <a:lnTo>
                      <a:pt x="56" y="376"/>
                    </a:lnTo>
                    <a:lnTo>
                      <a:pt x="70" y="390"/>
                    </a:lnTo>
                    <a:lnTo>
                      <a:pt x="88" y="406"/>
                    </a:lnTo>
                    <a:lnTo>
                      <a:pt x="106" y="418"/>
                    </a:lnTo>
                    <a:lnTo>
                      <a:pt x="124" y="428"/>
                    </a:lnTo>
                    <a:lnTo>
                      <a:pt x="144" y="438"/>
                    </a:lnTo>
                    <a:lnTo>
                      <a:pt x="166" y="446"/>
                    </a:lnTo>
                    <a:lnTo>
                      <a:pt x="188" y="450"/>
                    </a:lnTo>
                    <a:lnTo>
                      <a:pt x="210" y="454"/>
                    </a:lnTo>
                    <a:lnTo>
                      <a:pt x="232" y="454"/>
                    </a:lnTo>
                    <a:lnTo>
                      <a:pt x="232" y="454"/>
                    </a:lnTo>
                    <a:lnTo>
                      <a:pt x="256" y="452"/>
                    </a:lnTo>
                    <a:lnTo>
                      <a:pt x="278" y="448"/>
                    </a:lnTo>
                    <a:lnTo>
                      <a:pt x="300" y="442"/>
                    </a:lnTo>
                    <a:lnTo>
                      <a:pt x="320" y="434"/>
                    </a:lnTo>
                    <a:lnTo>
                      <a:pt x="340" y="424"/>
                    </a:lnTo>
                    <a:lnTo>
                      <a:pt x="358" y="412"/>
                    </a:lnTo>
                    <a:lnTo>
                      <a:pt x="376" y="398"/>
                    </a:lnTo>
                    <a:lnTo>
                      <a:pt x="392" y="384"/>
                    </a:lnTo>
                    <a:lnTo>
                      <a:pt x="406" y="368"/>
                    </a:lnTo>
                    <a:lnTo>
                      <a:pt x="418" y="350"/>
                    </a:lnTo>
                    <a:lnTo>
                      <a:pt x="430" y="330"/>
                    </a:lnTo>
                    <a:lnTo>
                      <a:pt x="438" y="310"/>
                    </a:lnTo>
                    <a:lnTo>
                      <a:pt x="446" y="290"/>
                    </a:lnTo>
                    <a:lnTo>
                      <a:pt x="450" y="268"/>
                    </a:lnTo>
                    <a:lnTo>
                      <a:pt x="454" y="244"/>
                    </a:lnTo>
                    <a:lnTo>
                      <a:pt x="454" y="222"/>
                    </a:lnTo>
                    <a:lnTo>
                      <a:pt x="454" y="222"/>
                    </a:lnTo>
                    <a:lnTo>
                      <a:pt x="452" y="198"/>
                    </a:lnTo>
                    <a:lnTo>
                      <a:pt x="448" y="176"/>
                    </a:lnTo>
                    <a:lnTo>
                      <a:pt x="442" y="154"/>
                    </a:lnTo>
                    <a:lnTo>
                      <a:pt x="434" y="134"/>
                    </a:lnTo>
                    <a:lnTo>
                      <a:pt x="424" y="114"/>
                    </a:lnTo>
                    <a:lnTo>
                      <a:pt x="412" y="96"/>
                    </a:lnTo>
                    <a:lnTo>
                      <a:pt x="400" y="78"/>
                    </a:lnTo>
                    <a:lnTo>
                      <a:pt x="384" y="62"/>
                    </a:lnTo>
                    <a:lnTo>
                      <a:pt x="368" y="48"/>
                    </a:lnTo>
                    <a:lnTo>
                      <a:pt x="350" y="36"/>
                    </a:lnTo>
                    <a:lnTo>
                      <a:pt x="332" y="24"/>
                    </a:lnTo>
                    <a:lnTo>
                      <a:pt x="312" y="16"/>
                    </a:lnTo>
                    <a:lnTo>
                      <a:pt x="290" y="8"/>
                    </a:lnTo>
                    <a:lnTo>
                      <a:pt x="268" y="4"/>
                    </a:lnTo>
                    <a:lnTo>
                      <a:pt x="246" y="0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r>
                  <a:rPr lang="en-US" sz="1799" dirty="0">
                    <a:solidFill>
                      <a:prstClr val="black"/>
                    </a:solidFill>
                    <a:latin typeface="Calibri" panose="020F0502020204030204"/>
                  </a:rPr>
                  <a:t>2</a:t>
                </a: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2976563" y="3484563"/>
              <a:ext cx="3176588" cy="2630488"/>
              <a:chOff x="2976563" y="3484563"/>
              <a:chExt cx="3176588" cy="2630488"/>
            </a:xfrm>
          </p:grpSpPr>
          <p:sp>
            <p:nvSpPr>
              <p:cNvPr id="9" name="Freeform 6"/>
              <p:cNvSpPr>
                <a:spLocks/>
              </p:cNvSpPr>
              <p:nvPr/>
            </p:nvSpPr>
            <p:spPr bwMode="auto">
              <a:xfrm>
                <a:off x="3487738" y="3484563"/>
                <a:ext cx="2665413" cy="2630488"/>
              </a:xfrm>
              <a:custGeom>
                <a:avLst/>
                <a:gdLst>
                  <a:gd name="T0" fmla="*/ 1671 w 1679"/>
                  <a:gd name="T1" fmla="*/ 1085 h 1657"/>
                  <a:gd name="T2" fmla="*/ 1617 w 1679"/>
                  <a:gd name="T3" fmla="*/ 1083 h 1657"/>
                  <a:gd name="T4" fmla="*/ 1511 w 1679"/>
                  <a:gd name="T5" fmla="*/ 1073 h 1657"/>
                  <a:gd name="T6" fmla="*/ 1409 w 1679"/>
                  <a:gd name="T7" fmla="*/ 1051 h 1657"/>
                  <a:gd name="T8" fmla="*/ 1309 w 1679"/>
                  <a:gd name="T9" fmla="*/ 1021 h 1657"/>
                  <a:gd name="T10" fmla="*/ 1215 w 1679"/>
                  <a:gd name="T11" fmla="*/ 983 h 1657"/>
                  <a:gd name="T12" fmla="*/ 1125 w 1679"/>
                  <a:gd name="T13" fmla="*/ 935 h 1657"/>
                  <a:gd name="T14" fmla="*/ 1039 w 1679"/>
                  <a:gd name="T15" fmla="*/ 880 h 1657"/>
                  <a:gd name="T16" fmla="*/ 961 w 1679"/>
                  <a:gd name="T17" fmla="*/ 818 h 1657"/>
                  <a:gd name="T18" fmla="*/ 887 w 1679"/>
                  <a:gd name="T19" fmla="*/ 748 h 1657"/>
                  <a:gd name="T20" fmla="*/ 821 w 1679"/>
                  <a:gd name="T21" fmla="*/ 672 h 1657"/>
                  <a:gd name="T22" fmla="*/ 761 w 1679"/>
                  <a:gd name="T23" fmla="*/ 590 h 1657"/>
                  <a:gd name="T24" fmla="*/ 709 w 1679"/>
                  <a:gd name="T25" fmla="*/ 502 h 1657"/>
                  <a:gd name="T26" fmla="*/ 665 w 1679"/>
                  <a:gd name="T27" fmla="*/ 410 h 1657"/>
                  <a:gd name="T28" fmla="*/ 630 w 1679"/>
                  <a:gd name="T29" fmla="*/ 314 h 1657"/>
                  <a:gd name="T30" fmla="*/ 602 w 1679"/>
                  <a:gd name="T31" fmla="*/ 212 h 1657"/>
                  <a:gd name="T32" fmla="*/ 586 w 1679"/>
                  <a:gd name="T33" fmla="*/ 108 h 1657"/>
                  <a:gd name="T34" fmla="*/ 308 w 1679"/>
                  <a:gd name="T35" fmla="*/ 0 h 1657"/>
                  <a:gd name="T36" fmla="*/ 0 w 1679"/>
                  <a:gd name="T37" fmla="*/ 70 h 1657"/>
                  <a:gd name="T38" fmla="*/ 16 w 1679"/>
                  <a:gd name="T39" fmla="*/ 234 h 1657"/>
                  <a:gd name="T40" fmla="*/ 48 w 1679"/>
                  <a:gd name="T41" fmla="*/ 392 h 1657"/>
                  <a:gd name="T42" fmla="*/ 94 w 1679"/>
                  <a:gd name="T43" fmla="*/ 546 h 1657"/>
                  <a:gd name="T44" fmla="*/ 154 w 1679"/>
                  <a:gd name="T45" fmla="*/ 692 h 1657"/>
                  <a:gd name="T46" fmla="*/ 228 w 1679"/>
                  <a:gd name="T47" fmla="*/ 830 h 1657"/>
                  <a:gd name="T48" fmla="*/ 312 w 1679"/>
                  <a:gd name="T49" fmla="*/ 961 h 1657"/>
                  <a:gd name="T50" fmla="*/ 410 w 1679"/>
                  <a:gd name="T51" fmla="*/ 1083 h 1657"/>
                  <a:gd name="T52" fmla="*/ 518 w 1679"/>
                  <a:gd name="T53" fmla="*/ 1195 h 1657"/>
                  <a:gd name="T54" fmla="*/ 634 w 1679"/>
                  <a:gd name="T55" fmla="*/ 1297 h 1657"/>
                  <a:gd name="T56" fmla="*/ 763 w 1679"/>
                  <a:gd name="T57" fmla="*/ 1387 h 1657"/>
                  <a:gd name="T58" fmla="*/ 897 w 1679"/>
                  <a:gd name="T59" fmla="*/ 1467 h 1657"/>
                  <a:gd name="T60" fmla="*/ 1041 w 1679"/>
                  <a:gd name="T61" fmla="*/ 1533 h 1657"/>
                  <a:gd name="T62" fmla="*/ 1191 w 1679"/>
                  <a:gd name="T63" fmla="*/ 1585 h 1657"/>
                  <a:gd name="T64" fmla="*/ 1345 w 1679"/>
                  <a:gd name="T65" fmla="*/ 1625 h 1657"/>
                  <a:gd name="T66" fmla="*/ 1507 w 1679"/>
                  <a:gd name="T67" fmla="*/ 1647 h 1657"/>
                  <a:gd name="T68" fmla="*/ 1673 w 1679"/>
                  <a:gd name="T69" fmla="*/ 1657 h 1657"/>
                  <a:gd name="T70" fmla="*/ 1679 w 1679"/>
                  <a:gd name="T71" fmla="*/ 1655 h 1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679" h="1657">
                    <a:moveTo>
                      <a:pt x="1615" y="1359"/>
                    </a:moveTo>
                    <a:lnTo>
                      <a:pt x="1671" y="1085"/>
                    </a:lnTo>
                    <a:lnTo>
                      <a:pt x="1671" y="1085"/>
                    </a:lnTo>
                    <a:lnTo>
                      <a:pt x="1617" y="1083"/>
                    </a:lnTo>
                    <a:lnTo>
                      <a:pt x="1565" y="1079"/>
                    </a:lnTo>
                    <a:lnTo>
                      <a:pt x="1511" y="1073"/>
                    </a:lnTo>
                    <a:lnTo>
                      <a:pt x="1459" y="1063"/>
                    </a:lnTo>
                    <a:lnTo>
                      <a:pt x="1409" y="1051"/>
                    </a:lnTo>
                    <a:lnTo>
                      <a:pt x="1359" y="1037"/>
                    </a:lnTo>
                    <a:lnTo>
                      <a:pt x="1309" y="1021"/>
                    </a:lnTo>
                    <a:lnTo>
                      <a:pt x="1261" y="1003"/>
                    </a:lnTo>
                    <a:lnTo>
                      <a:pt x="1215" y="983"/>
                    </a:lnTo>
                    <a:lnTo>
                      <a:pt x="1169" y="959"/>
                    </a:lnTo>
                    <a:lnTo>
                      <a:pt x="1125" y="935"/>
                    </a:lnTo>
                    <a:lnTo>
                      <a:pt x="1081" y="908"/>
                    </a:lnTo>
                    <a:lnTo>
                      <a:pt x="1039" y="880"/>
                    </a:lnTo>
                    <a:lnTo>
                      <a:pt x="999" y="850"/>
                    </a:lnTo>
                    <a:lnTo>
                      <a:pt x="961" y="818"/>
                    </a:lnTo>
                    <a:lnTo>
                      <a:pt x="923" y="784"/>
                    </a:lnTo>
                    <a:lnTo>
                      <a:pt x="887" y="748"/>
                    </a:lnTo>
                    <a:lnTo>
                      <a:pt x="853" y="710"/>
                    </a:lnTo>
                    <a:lnTo>
                      <a:pt x="821" y="672"/>
                    </a:lnTo>
                    <a:lnTo>
                      <a:pt x="791" y="632"/>
                    </a:lnTo>
                    <a:lnTo>
                      <a:pt x="761" y="590"/>
                    </a:lnTo>
                    <a:lnTo>
                      <a:pt x="735" y="548"/>
                    </a:lnTo>
                    <a:lnTo>
                      <a:pt x="709" y="502"/>
                    </a:lnTo>
                    <a:lnTo>
                      <a:pt x="687" y="458"/>
                    </a:lnTo>
                    <a:lnTo>
                      <a:pt x="665" y="410"/>
                    </a:lnTo>
                    <a:lnTo>
                      <a:pt x="646" y="362"/>
                    </a:lnTo>
                    <a:lnTo>
                      <a:pt x="630" y="314"/>
                    </a:lnTo>
                    <a:lnTo>
                      <a:pt x="614" y="264"/>
                    </a:lnTo>
                    <a:lnTo>
                      <a:pt x="602" y="212"/>
                    </a:lnTo>
                    <a:lnTo>
                      <a:pt x="594" y="162"/>
                    </a:lnTo>
                    <a:lnTo>
                      <a:pt x="586" y="108"/>
                    </a:lnTo>
                    <a:lnTo>
                      <a:pt x="582" y="56"/>
                    </a:lnTo>
                    <a:lnTo>
                      <a:pt x="308" y="0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6" y="154"/>
                    </a:lnTo>
                    <a:lnTo>
                      <a:pt x="16" y="234"/>
                    </a:lnTo>
                    <a:lnTo>
                      <a:pt x="30" y="314"/>
                    </a:lnTo>
                    <a:lnTo>
                      <a:pt x="48" y="392"/>
                    </a:lnTo>
                    <a:lnTo>
                      <a:pt x="70" y="470"/>
                    </a:lnTo>
                    <a:lnTo>
                      <a:pt x="94" y="546"/>
                    </a:lnTo>
                    <a:lnTo>
                      <a:pt x="122" y="620"/>
                    </a:lnTo>
                    <a:lnTo>
                      <a:pt x="154" y="692"/>
                    </a:lnTo>
                    <a:lnTo>
                      <a:pt x="190" y="762"/>
                    </a:lnTo>
                    <a:lnTo>
                      <a:pt x="228" y="830"/>
                    </a:lnTo>
                    <a:lnTo>
                      <a:pt x="268" y="896"/>
                    </a:lnTo>
                    <a:lnTo>
                      <a:pt x="312" y="961"/>
                    </a:lnTo>
                    <a:lnTo>
                      <a:pt x="360" y="1023"/>
                    </a:lnTo>
                    <a:lnTo>
                      <a:pt x="410" y="1083"/>
                    </a:lnTo>
                    <a:lnTo>
                      <a:pt x="462" y="1139"/>
                    </a:lnTo>
                    <a:lnTo>
                      <a:pt x="518" y="1195"/>
                    </a:lnTo>
                    <a:lnTo>
                      <a:pt x="574" y="1247"/>
                    </a:lnTo>
                    <a:lnTo>
                      <a:pt x="634" y="1297"/>
                    </a:lnTo>
                    <a:lnTo>
                      <a:pt x="699" y="1343"/>
                    </a:lnTo>
                    <a:lnTo>
                      <a:pt x="763" y="1387"/>
                    </a:lnTo>
                    <a:lnTo>
                      <a:pt x="829" y="1429"/>
                    </a:lnTo>
                    <a:lnTo>
                      <a:pt x="897" y="1467"/>
                    </a:lnTo>
                    <a:lnTo>
                      <a:pt x="969" y="1501"/>
                    </a:lnTo>
                    <a:lnTo>
                      <a:pt x="1041" y="1533"/>
                    </a:lnTo>
                    <a:lnTo>
                      <a:pt x="1115" y="1561"/>
                    </a:lnTo>
                    <a:lnTo>
                      <a:pt x="1191" y="1585"/>
                    </a:lnTo>
                    <a:lnTo>
                      <a:pt x="1267" y="1607"/>
                    </a:lnTo>
                    <a:lnTo>
                      <a:pt x="1345" y="1625"/>
                    </a:lnTo>
                    <a:lnTo>
                      <a:pt x="1425" y="1637"/>
                    </a:lnTo>
                    <a:lnTo>
                      <a:pt x="1507" y="1647"/>
                    </a:lnTo>
                    <a:lnTo>
                      <a:pt x="1589" y="1653"/>
                    </a:lnTo>
                    <a:lnTo>
                      <a:pt x="1673" y="1657"/>
                    </a:lnTo>
                    <a:lnTo>
                      <a:pt x="1673" y="1657"/>
                    </a:lnTo>
                    <a:lnTo>
                      <a:pt x="1679" y="1655"/>
                    </a:lnTo>
                    <a:lnTo>
                      <a:pt x="1615" y="135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0" name="Freeform 21"/>
              <p:cNvSpPr>
                <a:spLocks/>
              </p:cNvSpPr>
              <p:nvPr/>
            </p:nvSpPr>
            <p:spPr bwMode="auto">
              <a:xfrm>
                <a:off x="2976563" y="3716338"/>
                <a:ext cx="987425" cy="987425"/>
              </a:xfrm>
              <a:custGeom>
                <a:avLst/>
                <a:gdLst>
                  <a:gd name="T0" fmla="*/ 304 w 622"/>
                  <a:gd name="T1" fmla="*/ 0 h 622"/>
                  <a:gd name="T2" fmla="*/ 240 w 622"/>
                  <a:gd name="T3" fmla="*/ 6 h 622"/>
                  <a:gd name="T4" fmla="*/ 182 w 622"/>
                  <a:gd name="T5" fmla="*/ 26 h 622"/>
                  <a:gd name="T6" fmla="*/ 130 w 622"/>
                  <a:gd name="T7" fmla="*/ 56 h 622"/>
                  <a:gd name="T8" fmla="*/ 86 w 622"/>
                  <a:gd name="T9" fmla="*/ 96 h 622"/>
                  <a:gd name="T10" fmla="*/ 48 w 622"/>
                  <a:gd name="T11" fmla="*/ 142 h 622"/>
                  <a:gd name="T12" fmla="*/ 20 w 622"/>
                  <a:gd name="T13" fmla="*/ 196 h 622"/>
                  <a:gd name="T14" fmla="*/ 4 w 622"/>
                  <a:gd name="T15" fmla="*/ 254 h 622"/>
                  <a:gd name="T16" fmla="*/ 0 w 622"/>
                  <a:gd name="T17" fmla="*/ 318 h 622"/>
                  <a:gd name="T18" fmla="*/ 2 w 622"/>
                  <a:gd name="T19" fmla="*/ 350 h 622"/>
                  <a:gd name="T20" fmla="*/ 16 w 622"/>
                  <a:gd name="T21" fmla="*/ 410 h 622"/>
                  <a:gd name="T22" fmla="*/ 40 w 622"/>
                  <a:gd name="T23" fmla="*/ 464 h 622"/>
                  <a:gd name="T24" fmla="*/ 74 w 622"/>
                  <a:gd name="T25" fmla="*/ 514 h 622"/>
                  <a:gd name="T26" fmla="*/ 118 w 622"/>
                  <a:gd name="T27" fmla="*/ 554 h 622"/>
                  <a:gd name="T28" fmla="*/ 168 w 622"/>
                  <a:gd name="T29" fmla="*/ 588 h 622"/>
                  <a:gd name="T30" fmla="*/ 224 w 622"/>
                  <a:gd name="T31" fmla="*/ 610 h 622"/>
                  <a:gd name="T32" fmla="*/ 286 w 622"/>
                  <a:gd name="T33" fmla="*/ 620 h 622"/>
                  <a:gd name="T34" fmla="*/ 318 w 622"/>
                  <a:gd name="T35" fmla="*/ 622 h 622"/>
                  <a:gd name="T36" fmla="*/ 380 w 622"/>
                  <a:gd name="T37" fmla="*/ 614 h 622"/>
                  <a:gd name="T38" fmla="*/ 438 w 622"/>
                  <a:gd name="T39" fmla="*/ 594 h 622"/>
                  <a:gd name="T40" fmla="*/ 490 w 622"/>
                  <a:gd name="T41" fmla="*/ 564 h 622"/>
                  <a:gd name="T42" fmla="*/ 536 w 622"/>
                  <a:gd name="T43" fmla="*/ 526 h 622"/>
                  <a:gd name="T44" fmla="*/ 572 w 622"/>
                  <a:gd name="T45" fmla="*/ 478 h 622"/>
                  <a:gd name="T46" fmla="*/ 600 w 622"/>
                  <a:gd name="T47" fmla="*/ 426 h 622"/>
                  <a:gd name="T48" fmla="*/ 616 w 622"/>
                  <a:gd name="T49" fmla="*/ 366 h 622"/>
                  <a:gd name="T50" fmla="*/ 622 w 622"/>
                  <a:gd name="T51" fmla="*/ 304 h 622"/>
                  <a:gd name="T52" fmla="*/ 620 w 622"/>
                  <a:gd name="T53" fmla="*/ 272 h 622"/>
                  <a:gd name="T54" fmla="*/ 606 w 622"/>
                  <a:gd name="T55" fmla="*/ 212 h 622"/>
                  <a:gd name="T56" fmla="*/ 580 w 622"/>
                  <a:gd name="T57" fmla="*/ 156 h 622"/>
                  <a:gd name="T58" fmla="*/ 546 w 622"/>
                  <a:gd name="T59" fmla="*/ 108 h 622"/>
                  <a:gd name="T60" fmla="*/ 502 w 622"/>
                  <a:gd name="T61" fmla="*/ 66 h 622"/>
                  <a:gd name="T62" fmla="*/ 452 w 622"/>
                  <a:gd name="T63" fmla="*/ 34 h 622"/>
                  <a:gd name="T64" fmla="*/ 396 w 622"/>
                  <a:gd name="T65" fmla="*/ 12 h 622"/>
                  <a:gd name="T66" fmla="*/ 336 w 622"/>
                  <a:gd name="T67" fmla="*/ 0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22" h="622">
                    <a:moveTo>
                      <a:pt x="304" y="0"/>
                    </a:moveTo>
                    <a:lnTo>
                      <a:pt x="304" y="0"/>
                    </a:lnTo>
                    <a:lnTo>
                      <a:pt x="272" y="2"/>
                    </a:lnTo>
                    <a:lnTo>
                      <a:pt x="240" y="6"/>
                    </a:lnTo>
                    <a:lnTo>
                      <a:pt x="212" y="16"/>
                    </a:lnTo>
                    <a:lnTo>
                      <a:pt x="182" y="26"/>
                    </a:lnTo>
                    <a:lnTo>
                      <a:pt x="156" y="40"/>
                    </a:lnTo>
                    <a:lnTo>
                      <a:pt x="130" y="56"/>
                    </a:lnTo>
                    <a:lnTo>
                      <a:pt x="106" y="74"/>
                    </a:lnTo>
                    <a:lnTo>
                      <a:pt x="86" y="96"/>
                    </a:lnTo>
                    <a:lnTo>
                      <a:pt x="66" y="118"/>
                    </a:lnTo>
                    <a:lnTo>
                      <a:pt x="48" y="142"/>
                    </a:lnTo>
                    <a:lnTo>
                      <a:pt x="34" y="168"/>
                    </a:lnTo>
                    <a:lnTo>
                      <a:pt x="20" y="196"/>
                    </a:lnTo>
                    <a:lnTo>
                      <a:pt x="12" y="224"/>
                    </a:lnTo>
                    <a:lnTo>
                      <a:pt x="4" y="254"/>
                    </a:lnTo>
                    <a:lnTo>
                      <a:pt x="0" y="286"/>
                    </a:lnTo>
                    <a:lnTo>
                      <a:pt x="0" y="318"/>
                    </a:lnTo>
                    <a:lnTo>
                      <a:pt x="0" y="318"/>
                    </a:lnTo>
                    <a:lnTo>
                      <a:pt x="2" y="350"/>
                    </a:lnTo>
                    <a:lnTo>
                      <a:pt x="6" y="380"/>
                    </a:lnTo>
                    <a:lnTo>
                      <a:pt x="16" y="410"/>
                    </a:lnTo>
                    <a:lnTo>
                      <a:pt x="26" y="438"/>
                    </a:lnTo>
                    <a:lnTo>
                      <a:pt x="40" y="464"/>
                    </a:lnTo>
                    <a:lnTo>
                      <a:pt x="56" y="490"/>
                    </a:lnTo>
                    <a:lnTo>
                      <a:pt x="74" y="514"/>
                    </a:lnTo>
                    <a:lnTo>
                      <a:pt x="96" y="536"/>
                    </a:lnTo>
                    <a:lnTo>
                      <a:pt x="118" y="554"/>
                    </a:lnTo>
                    <a:lnTo>
                      <a:pt x="142" y="572"/>
                    </a:lnTo>
                    <a:lnTo>
                      <a:pt x="168" y="588"/>
                    </a:lnTo>
                    <a:lnTo>
                      <a:pt x="196" y="600"/>
                    </a:lnTo>
                    <a:lnTo>
                      <a:pt x="224" y="610"/>
                    </a:lnTo>
                    <a:lnTo>
                      <a:pt x="254" y="616"/>
                    </a:lnTo>
                    <a:lnTo>
                      <a:pt x="286" y="620"/>
                    </a:lnTo>
                    <a:lnTo>
                      <a:pt x="318" y="622"/>
                    </a:lnTo>
                    <a:lnTo>
                      <a:pt x="318" y="622"/>
                    </a:lnTo>
                    <a:lnTo>
                      <a:pt x="350" y="620"/>
                    </a:lnTo>
                    <a:lnTo>
                      <a:pt x="380" y="614"/>
                    </a:lnTo>
                    <a:lnTo>
                      <a:pt x="410" y="606"/>
                    </a:lnTo>
                    <a:lnTo>
                      <a:pt x="438" y="594"/>
                    </a:lnTo>
                    <a:lnTo>
                      <a:pt x="464" y="580"/>
                    </a:lnTo>
                    <a:lnTo>
                      <a:pt x="490" y="564"/>
                    </a:lnTo>
                    <a:lnTo>
                      <a:pt x="514" y="546"/>
                    </a:lnTo>
                    <a:lnTo>
                      <a:pt x="536" y="526"/>
                    </a:lnTo>
                    <a:lnTo>
                      <a:pt x="554" y="502"/>
                    </a:lnTo>
                    <a:lnTo>
                      <a:pt x="572" y="478"/>
                    </a:lnTo>
                    <a:lnTo>
                      <a:pt x="588" y="452"/>
                    </a:lnTo>
                    <a:lnTo>
                      <a:pt x="600" y="426"/>
                    </a:lnTo>
                    <a:lnTo>
                      <a:pt x="610" y="396"/>
                    </a:lnTo>
                    <a:lnTo>
                      <a:pt x="616" y="366"/>
                    </a:lnTo>
                    <a:lnTo>
                      <a:pt x="620" y="336"/>
                    </a:lnTo>
                    <a:lnTo>
                      <a:pt x="622" y="304"/>
                    </a:lnTo>
                    <a:lnTo>
                      <a:pt x="622" y="304"/>
                    </a:lnTo>
                    <a:lnTo>
                      <a:pt x="620" y="272"/>
                    </a:lnTo>
                    <a:lnTo>
                      <a:pt x="614" y="240"/>
                    </a:lnTo>
                    <a:lnTo>
                      <a:pt x="606" y="212"/>
                    </a:lnTo>
                    <a:lnTo>
                      <a:pt x="594" y="182"/>
                    </a:lnTo>
                    <a:lnTo>
                      <a:pt x="580" y="156"/>
                    </a:lnTo>
                    <a:lnTo>
                      <a:pt x="564" y="130"/>
                    </a:lnTo>
                    <a:lnTo>
                      <a:pt x="546" y="108"/>
                    </a:lnTo>
                    <a:lnTo>
                      <a:pt x="526" y="86"/>
                    </a:lnTo>
                    <a:lnTo>
                      <a:pt x="502" y="66"/>
                    </a:lnTo>
                    <a:lnTo>
                      <a:pt x="478" y="48"/>
                    </a:lnTo>
                    <a:lnTo>
                      <a:pt x="452" y="34"/>
                    </a:lnTo>
                    <a:lnTo>
                      <a:pt x="424" y="20"/>
                    </a:lnTo>
                    <a:lnTo>
                      <a:pt x="396" y="12"/>
                    </a:lnTo>
                    <a:lnTo>
                      <a:pt x="366" y="4"/>
                    </a:lnTo>
                    <a:lnTo>
                      <a:pt x="336" y="0"/>
                    </a:lnTo>
                    <a:lnTo>
                      <a:pt x="3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endParaRPr lang="en-US" sz="1799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" name="Freeform 23"/>
              <p:cNvSpPr>
                <a:spLocks/>
              </p:cNvSpPr>
              <p:nvPr/>
            </p:nvSpPr>
            <p:spPr bwMode="auto">
              <a:xfrm>
                <a:off x="3109913" y="3849688"/>
                <a:ext cx="720725" cy="720725"/>
              </a:xfrm>
              <a:custGeom>
                <a:avLst/>
                <a:gdLst>
                  <a:gd name="T0" fmla="*/ 222 w 454"/>
                  <a:gd name="T1" fmla="*/ 0 h 454"/>
                  <a:gd name="T2" fmla="*/ 176 w 454"/>
                  <a:gd name="T3" fmla="*/ 6 h 454"/>
                  <a:gd name="T4" fmla="*/ 134 w 454"/>
                  <a:gd name="T5" fmla="*/ 20 h 454"/>
                  <a:gd name="T6" fmla="*/ 96 w 454"/>
                  <a:gd name="T7" fmla="*/ 42 h 454"/>
                  <a:gd name="T8" fmla="*/ 62 w 454"/>
                  <a:gd name="T9" fmla="*/ 70 h 454"/>
                  <a:gd name="T10" fmla="*/ 36 w 454"/>
                  <a:gd name="T11" fmla="*/ 104 h 454"/>
                  <a:gd name="T12" fmla="*/ 16 w 454"/>
                  <a:gd name="T13" fmla="*/ 142 h 454"/>
                  <a:gd name="T14" fmla="*/ 4 w 454"/>
                  <a:gd name="T15" fmla="*/ 186 h 454"/>
                  <a:gd name="T16" fmla="*/ 0 w 454"/>
                  <a:gd name="T17" fmla="*/ 232 h 454"/>
                  <a:gd name="T18" fmla="*/ 2 w 454"/>
                  <a:gd name="T19" fmla="*/ 254 h 454"/>
                  <a:gd name="T20" fmla="*/ 12 w 454"/>
                  <a:gd name="T21" fmla="*/ 298 h 454"/>
                  <a:gd name="T22" fmla="*/ 30 w 454"/>
                  <a:gd name="T23" fmla="*/ 338 h 454"/>
                  <a:gd name="T24" fmla="*/ 54 w 454"/>
                  <a:gd name="T25" fmla="*/ 374 h 454"/>
                  <a:gd name="T26" fmla="*/ 86 w 454"/>
                  <a:gd name="T27" fmla="*/ 404 h 454"/>
                  <a:gd name="T28" fmla="*/ 122 w 454"/>
                  <a:gd name="T29" fmla="*/ 428 h 454"/>
                  <a:gd name="T30" fmla="*/ 164 w 454"/>
                  <a:gd name="T31" fmla="*/ 444 h 454"/>
                  <a:gd name="T32" fmla="*/ 208 w 454"/>
                  <a:gd name="T33" fmla="*/ 452 h 454"/>
                  <a:gd name="T34" fmla="*/ 232 w 454"/>
                  <a:gd name="T35" fmla="*/ 454 h 454"/>
                  <a:gd name="T36" fmla="*/ 276 w 454"/>
                  <a:gd name="T37" fmla="*/ 448 h 454"/>
                  <a:gd name="T38" fmla="*/ 320 w 454"/>
                  <a:gd name="T39" fmla="*/ 434 h 454"/>
                  <a:gd name="T40" fmla="*/ 358 w 454"/>
                  <a:gd name="T41" fmla="*/ 412 h 454"/>
                  <a:gd name="T42" fmla="*/ 390 w 454"/>
                  <a:gd name="T43" fmla="*/ 384 h 454"/>
                  <a:gd name="T44" fmla="*/ 418 w 454"/>
                  <a:gd name="T45" fmla="*/ 348 h 454"/>
                  <a:gd name="T46" fmla="*/ 438 w 454"/>
                  <a:gd name="T47" fmla="*/ 310 h 454"/>
                  <a:gd name="T48" fmla="*/ 450 w 454"/>
                  <a:gd name="T49" fmla="*/ 268 h 454"/>
                  <a:gd name="T50" fmla="*/ 454 w 454"/>
                  <a:gd name="T51" fmla="*/ 222 h 454"/>
                  <a:gd name="T52" fmla="*/ 452 w 454"/>
                  <a:gd name="T53" fmla="*/ 198 h 454"/>
                  <a:gd name="T54" fmla="*/ 442 w 454"/>
                  <a:gd name="T55" fmla="*/ 154 h 454"/>
                  <a:gd name="T56" fmla="*/ 424 w 454"/>
                  <a:gd name="T57" fmla="*/ 114 h 454"/>
                  <a:gd name="T58" fmla="*/ 398 w 454"/>
                  <a:gd name="T59" fmla="*/ 78 h 454"/>
                  <a:gd name="T60" fmla="*/ 366 w 454"/>
                  <a:gd name="T61" fmla="*/ 48 h 454"/>
                  <a:gd name="T62" fmla="*/ 330 w 454"/>
                  <a:gd name="T63" fmla="*/ 24 h 454"/>
                  <a:gd name="T64" fmla="*/ 288 w 454"/>
                  <a:gd name="T65" fmla="*/ 8 h 454"/>
                  <a:gd name="T66" fmla="*/ 244 w 454"/>
                  <a:gd name="T67" fmla="*/ 0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54" h="454">
                    <a:moveTo>
                      <a:pt x="222" y="0"/>
                    </a:moveTo>
                    <a:lnTo>
                      <a:pt x="222" y="0"/>
                    </a:lnTo>
                    <a:lnTo>
                      <a:pt x="198" y="2"/>
                    </a:lnTo>
                    <a:lnTo>
                      <a:pt x="176" y="6"/>
                    </a:lnTo>
                    <a:lnTo>
                      <a:pt x="154" y="12"/>
                    </a:lnTo>
                    <a:lnTo>
                      <a:pt x="134" y="20"/>
                    </a:lnTo>
                    <a:lnTo>
                      <a:pt x="114" y="30"/>
                    </a:lnTo>
                    <a:lnTo>
                      <a:pt x="96" y="42"/>
                    </a:lnTo>
                    <a:lnTo>
                      <a:pt x="78" y="54"/>
                    </a:lnTo>
                    <a:lnTo>
                      <a:pt x="62" y="70"/>
                    </a:lnTo>
                    <a:lnTo>
                      <a:pt x="48" y="86"/>
                    </a:lnTo>
                    <a:lnTo>
                      <a:pt x="36" y="104"/>
                    </a:lnTo>
                    <a:lnTo>
                      <a:pt x="24" y="122"/>
                    </a:lnTo>
                    <a:lnTo>
                      <a:pt x="16" y="142"/>
                    </a:lnTo>
                    <a:lnTo>
                      <a:pt x="8" y="164"/>
                    </a:lnTo>
                    <a:lnTo>
                      <a:pt x="4" y="186"/>
                    </a:lnTo>
                    <a:lnTo>
                      <a:pt x="0" y="208"/>
                    </a:lnTo>
                    <a:lnTo>
                      <a:pt x="0" y="232"/>
                    </a:lnTo>
                    <a:lnTo>
                      <a:pt x="0" y="232"/>
                    </a:lnTo>
                    <a:lnTo>
                      <a:pt x="2" y="254"/>
                    </a:lnTo>
                    <a:lnTo>
                      <a:pt x="6" y="278"/>
                    </a:lnTo>
                    <a:lnTo>
                      <a:pt x="12" y="298"/>
                    </a:lnTo>
                    <a:lnTo>
                      <a:pt x="20" y="320"/>
                    </a:lnTo>
                    <a:lnTo>
                      <a:pt x="30" y="338"/>
                    </a:lnTo>
                    <a:lnTo>
                      <a:pt x="42" y="358"/>
                    </a:lnTo>
                    <a:lnTo>
                      <a:pt x="54" y="374"/>
                    </a:lnTo>
                    <a:lnTo>
                      <a:pt x="70" y="390"/>
                    </a:lnTo>
                    <a:lnTo>
                      <a:pt x="86" y="404"/>
                    </a:lnTo>
                    <a:lnTo>
                      <a:pt x="104" y="418"/>
                    </a:lnTo>
                    <a:lnTo>
                      <a:pt x="122" y="428"/>
                    </a:lnTo>
                    <a:lnTo>
                      <a:pt x="142" y="438"/>
                    </a:lnTo>
                    <a:lnTo>
                      <a:pt x="164" y="444"/>
                    </a:lnTo>
                    <a:lnTo>
                      <a:pt x="186" y="450"/>
                    </a:lnTo>
                    <a:lnTo>
                      <a:pt x="208" y="452"/>
                    </a:lnTo>
                    <a:lnTo>
                      <a:pt x="232" y="454"/>
                    </a:lnTo>
                    <a:lnTo>
                      <a:pt x="232" y="454"/>
                    </a:lnTo>
                    <a:lnTo>
                      <a:pt x="254" y="452"/>
                    </a:lnTo>
                    <a:lnTo>
                      <a:pt x="276" y="448"/>
                    </a:lnTo>
                    <a:lnTo>
                      <a:pt x="298" y="442"/>
                    </a:lnTo>
                    <a:lnTo>
                      <a:pt x="320" y="434"/>
                    </a:lnTo>
                    <a:lnTo>
                      <a:pt x="338" y="424"/>
                    </a:lnTo>
                    <a:lnTo>
                      <a:pt x="358" y="412"/>
                    </a:lnTo>
                    <a:lnTo>
                      <a:pt x="374" y="398"/>
                    </a:lnTo>
                    <a:lnTo>
                      <a:pt x="390" y="384"/>
                    </a:lnTo>
                    <a:lnTo>
                      <a:pt x="404" y="366"/>
                    </a:lnTo>
                    <a:lnTo>
                      <a:pt x="418" y="348"/>
                    </a:lnTo>
                    <a:lnTo>
                      <a:pt x="428" y="330"/>
                    </a:lnTo>
                    <a:lnTo>
                      <a:pt x="438" y="310"/>
                    </a:lnTo>
                    <a:lnTo>
                      <a:pt x="444" y="288"/>
                    </a:lnTo>
                    <a:lnTo>
                      <a:pt x="450" y="268"/>
                    </a:lnTo>
                    <a:lnTo>
                      <a:pt x="452" y="244"/>
                    </a:lnTo>
                    <a:lnTo>
                      <a:pt x="454" y="222"/>
                    </a:lnTo>
                    <a:lnTo>
                      <a:pt x="454" y="222"/>
                    </a:lnTo>
                    <a:lnTo>
                      <a:pt x="452" y="198"/>
                    </a:lnTo>
                    <a:lnTo>
                      <a:pt x="448" y="176"/>
                    </a:lnTo>
                    <a:lnTo>
                      <a:pt x="442" y="154"/>
                    </a:lnTo>
                    <a:lnTo>
                      <a:pt x="434" y="134"/>
                    </a:lnTo>
                    <a:lnTo>
                      <a:pt x="424" y="114"/>
                    </a:lnTo>
                    <a:lnTo>
                      <a:pt x="412" y="96"/>
                    </a:lnTo>
                    <a:lnTo>
                      <a:pt x="398" y="78"/>
                    </a:lnTo>
                    <a:lnTo>
                      <a:pt x="384" y="62"/>
                    </a:lnTo>
                    <a:lnTo>
                      <a:pt x="366" y="48"/>
                    </a:lnTo>
                    <a:lnTo>
                      <a:pt x="348" y="36"/>
                    </a:lnTo>
                    <a:lnTo>
                      <a:pt x="330" y="24"/>
                    </a:lnTo>
                    <a:lnTo>
                      <a:pt x="310" y="16"/>
                    </a:lnTo>
                    <a:lnTo>
                      <a:pt x="288" y="8"/>
                    </a:lnTo>
                    <a:lnTo>
                      <a:pt x="268" y="4"/>
                    </a:lnTo>
                    <a:lnTo>
                      <a:pt x="244" y="0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6" tIns="45708" rIns="91416" bIns="45708" numCol="1" anchor="t" anchorCtr="0" compatLnSpc="1">
                <a:prstTxWarp prst="textNoShape">
                  <a:avLst/>
                </a:prstTxWarp>
              </a:bodyPr>
              <a:lstStyle/>
              <a:p>
                <a:pPr defTabSz="914126"/>
                <a:r>
                  <a:rPr lang="en-US" sz="1799" dirty="0">
                    <a:solidFill>
                      <a:prstClr val="black"/>
                    </a:solidFill>
                    <a:latin typeface="Calibri" panose="020F0502020204030204"/>
                  </a:rPr>
                  <a:t>3</a:t>
                </a:r>
              </a:p>
            </p:txBody>
          </p:sp>
        </p:grpSp>
      </p:grpSp>
      <p:pic>
        <p:nvPicPr>
          <p:cNvPr id="3076" name="Picture 4" descr="3d, 3d modeling, cube, design, modeling icon">
            <a:extLst>
              <a:ext uri="{FF2B5EF4-FFF2-40B4-BE49-F238E27FC236}">
                <a16:creationId xmlns:a16="http://schemas.microsoft.com/office/drawing/2014/main" id="{15CEB552-472E-4A0B-AC7D-F4927FB72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7157" y="4728653"/>
            <a:ext cx="1691640" cy="169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C17206-A370-4A16-A4EE-41F4D59ED9F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522414" y="1834227"/>
            <a:ext cx="6248398" cy="3956973"/>
          </a:xfrm>
        </p:spPr>
        <p:txBody>
          <a:bodyPr>
            <a:normAutofit/>
          </a:bodyPr>
          <a:lstStyle/>
          <a:p>
            <a:r>
              <a:rPr lang="en-US" dirty="0"/>
              <a:t>Five model performed and compared their results</a:t>
            </a:r>
          </a:p>
          <a:p>
            <a:pPr lvl="1"/>
            <a:r>
              <a:rPr lang="en-US" sz="1800" dirty="0"/>
              <a:t>Simple Linear Regression with OLS</a:t>
            </a:r>
          </a:p>
          <a:p>
            <a:pPr lvl="1"/>
            <a:r>
              <a:rPr lang="en-US" sz="1800" dirty="0"/>
              <a:t>Support Vector Machine</a:t>
            </a:r>
          </a:p>
          <a:p>
            <a:pPr lvl="1"/>
            <a:r>
              <a:rPr lang="en-US" sz="1800" dirty="0"/>
              <a:t>Decision Tree</a:t>
            </a:r>
          </a:p>
          <a:p>
            <a:pPr lvl="1"/>
            <a:r>
              <a:rPr lang="en-US" sz="1800" dirty="0"/>
              <a:t>Random Forest Regression</a:t>
            </a:r>
          </a:p>
          <a:p>
            <a:pPr lvl="1"/>
            <a:r>
              <a:rPr lang="en-US" sz="1800" dirty="0"/>
              <a:t>Gradient Boosting</a:t>
            </a:r>
          </a:p>
          <a:p>
            <a:pPr lvl="1"/>
            <a:endParaRPr lang="en-US" sz="1800" dirty="0"/>
          </a:p>
          <a:p>
            <a:pPr lvl="1"/>
            <a:endParaRPr lang="en-US" sz="280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84D3671-D968-4B2E-9353-1E6F1BFCB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1224864230"/>
      </p:ext>
    </p:extLst>
  </p:cSld>
  <p:clrMapOvr>
    <a:masterClrMapping/>
  </p:clrMapOvr>
  <p:transition spd="slow">
    <p:push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1.Simple Linear Regression with OLS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97B90AA-6ED9-4994-A648-5D9C7D417F23}"/>
              </a:ext>
            </a:extLst>
          </p:cNvPr>
          <p:cNvGrpSpPr/>
          <p:nvPr/>
        </p:nvGrpSpPr>
        <p:grpSpPr>
          <a:xfrm>
            <a:off x="1147588" y="5105400"/>
            <a:ext cx="10433224" cy="1371600"/>
            <a:chOff x="1153763" y="5362369"/>
            <a:chExt cx="10585624" cy="13716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4EDC52-F65F-4F26-B351-D1E160C0B820}"/>
                </a:ext>
              </a:extLst>
            </p:cNvPr>
            <p:cNvSpPr txBox="1"/>
            <p:nvPr/>
          </p:nvSpPr>
          <p:spPr>
            <a:xfrm>
              <a:off x="1153763" y="5362369"/>
              <a:ext cx="1554480" cy="133502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dirty="0"/>
                <a:t>Death Rate</a:t>
              </a:r>
            </a:p>
          </p:txBody>
        </p:sp>
        <p:sp>
          <p:nvSpPr>
            <p:cNvPr id="8" name="Equals 7">
              <a:extLst>
                <a:ext uri="{FF2B5EF4-FFF2-40B4-BE49-F238E27FC236}">
                  <a16:creationId xmlns:a16="http://schemas.microsoft.com/office/drawing/2014/main" id="{FB7CEEEE-BA18-4A5E-B1DC-CF5DDA689AC7}"/>
                </a:ext>
              </a:extLst>
            </p:cNvPr>
            <p:cNvSpPr/>
            <p:nvPr/>
          </p:nvSpPr>
          <p:spPr>
            <a:xfrm>
              <a:off x="2890737" y="5908928"/>
              <a:ext cx="457200" cy="381000"/>
            </a:xfrm>
            <a:prstGeom prst="mathEqual">
              <a:avLst/>
            </a:prstGeom>
            <a:ln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C73B46-65A2-4D03-B481-1642942F8159}"/>
                </a:ext>
              </a:extLst>
            </p:cNvPr>
            <p:cNvSpPr txBox="1"/>
            <p:nvPr/>
          </p:nvSpPr>
          <p:spPr>
            <a:xfrm>
              <a:off x="3530431" y="5854091"/>
              <a:ext cx="1143000" cy="4247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dirty="0"/>
                <a:t>27.67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4360D8-DDEF-4278-9284-7050E439020B}"/>
                </a:ext>
              </a:extLst>
            </p:cNvPr>
            <p:cNvSpPr txBox="1"/>
            <p:nvPr/>
          </p:nvSpPr>
          <p:spPr>
            <a:xfrm>
              <a:off x="5495619" y="5388509"/>
              <a:ext cx="1554480" cy="133882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0.53</a:t>
              </a:r>
            </a:p>
            <a:p>
              <a:pPr algn="ctr">
                <a:lnSpc>
                  <a:spcPct val="90000"/>
                </a:lnSpc>
              </a:pPr>
              <a:r>
                <a:rPr lang="en-US" dirty="0"/>
                <a:t>*</a:t>
              </a:r>
            </a:p>
            <a:p>
              <a:pPr algn="ctr">
                <a:lnSpc>
                  <a:spcPct val="90000"/>
                </a:lnSpc>
              </a:pPr>
              <a:r>
                <a:rPr lang="en-US" dirty="0"/>
                <a:t>Population ages 65 and above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427213-FA45-4756-A01D-D30CFDBAC7B4}"/>
                </a:ext>
              </a:extLst>
            </p:cNvPr>
            <p:cNvSpPr txBox="1"/>
            <p:nvPr/>
          </p:nvSpPr>
          <p:spPr>
            <a:xfrm>
              <a:off x="7872287" y="5388508"/>
              <a:ext cx="1554480" cy="133502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dirty="0"/>
                <a:t>0.01</a:t>
              </a:r>
            </a:p>
            <a:p>
              <a:pPr algn="ctr">
                <a:lnSpc>
                  <a:spcPct val="90000"/>
                </a:lnSpc>
              </a:pPr>
              <a:r>
                <a:rPr lang="en-US" dirty="0"/>
                <a:t>*</a:t>
              </a:r>
            </a:p>
            <a:p>
              <a:pPr algn="ctr">
                <a:lnSpc>
                  <a:spcPct val="90000"/>
                </a:lnSpc>
              </a:pPr>
              <a:r>
                <a:rPr lang="en-US" dirty="0"/>
                <a:t>Mortality rate, infant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664CFD-8246-4776-BC6E-F1B09A84F23D}"/>
                </a:ext>
              </a:extLst>
            </p:cNvPr>
            <p:cNvSpPr txBox="1"/>
            <p:nvPr/>
          </p:nvSpPr>
          <p:spPr>
            <a:xfrm>
              <a:off x="10184907" y="5398945"/>
              <a:ext cx="1554480" cy="133502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defRPr sz="1600">
                  <a:latin typeface="Roboto"/>
                </a:defRPr>
              </a:lvl1pPr>
            </a:lstStyle>
            <a:p>
              <a:r>
                <a:rPr lang="en-US" sz="1800" dirty="0">
                  <a:latin typeface="+mn-lt"/>
                </a:rPr>
                <a:t>0.35</a:t>
              </a:r>
            </a:p>
            <a:p>
              <a:r>
                <a:rPr lang="en-US" sz="1800" dirty="0">
                  <a:latin typeface="+mn-lt"/>
                </a:rPr>
                <a:t>*</a:t>
              </a:r>
            </a:p>
            <a:p>
              <a:r>
                <a:rPr lang="en-US" sz="1800" dirty="0">
                  <a:latin typeface="+mn-lt"/>
                </a:rPr>
                <a:t>Life expectancy at birth, male</a:t>
              </a:r>
            </a:p>
          </p:txBody>
        </p:sp>
        <p:sp>
          <p:nvSpPr>
            <p:cNvPr id="14" name="Plus Sign 13">
              <a:extLst>
                <a:ext uri="{FF2B5EF4-FFF2-40B4-BE49-F238E27FC236}">
                  <a16:creationId xmlns:a16="http://schemas.microsoft.com/office/drawing/2014/main" id="{266CF1AC-39F4-4461-BA07-6AA6AE2F8024}"/>
                </a:ext>
              </a:extLst>
            </p:cNvPr>
            <p:cNvSpPr/>
            <p:nvPr/>
          </p:nvSpPr>
          <p:spPr>
            <a:xfrm>
              <a:off x="4855925" y="5854091"/>
              <a:ext cx="457200" cy="424732"/>
            </a:xfrm>
            <a:prstGeom prst="mathPlus">
              <a:avLst/>
            </a:prstGeom>
            <a:ln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Plus Sign 15">
              <a:extLst>
                <a:ext uri="{FF2B5EF4-FFF2-40B4-BE49-F238E27FC236}">
                  <a16:creationId xmlns:a16="http://schemas.microsoft.com/office/drawing/2014/main" id="{EF1882A5-18DB-4883-A064-49F9FC905AEE}"/>
                </a:ext>
              </a:extLst>
            </p:cNvPr>
            <p:cNvSpPr/>
            <p:nvPr/>
          </p:nvSpPr>
          <p:spPr>
            <a:xfrm>
              <a:off x="7232593" y="5841407"/>
              <a:ext cx="457200" cy="424732"/>
            </a:xfrm>
            <a:prstGeom prst="mathPlus">
              <a:avLst/>
            </a:prstGeom>
            <a:ln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inus Sign 16">
              <a:extLst>
                <a:ext uri="{FF2B5EF4-FFF2-40B4-BE49-F238E27FC236}">
                  <a16:creationId xmlns:a16="http://schemas.microsoft.com/office/drawing/2014/main" id="{6458278C-FD76-4A10-8CCF-8D98A01BB5F1}"/>
                </a:ext>
              </a:extLst>
            </p:cNvPr>
            <p:cNvSpPr/>
            <p:nvPr/>
          </p:nvSpPr>
          <p:spPr>
            <a:xfrm>
              <a:off x="9609261" y="5798143"/>
              <a:ext cx="393154" cy="404963"/>
            </a:xfrm>
            <a:prstGeom prst="mathMinus">
              <a:avLst/>
            </a:prstGeom>
            <a:ln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B9CEED0B-7804-477A-A1C8-D602D44887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4330652"/>
              </p:ext>
            </p:extLst>
          </p:nvPr>
        </p:nvGraphicFramePr>
        <p:xfrm>
          <a:off x="6858558" y="1752601"/>
          <a:ext cx="4722254" cy="2769459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1948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7420">
                  <a:extLst>
                    <a:ext uri="{9D8B030D-6E8A-4147-A177-3AD203B41FA5}">
                      <a16:colId xmlns:a16="http://schemas.microsoft.com/office/drawing/2014/main" val="3941174411"/>
                    </a:ext>
                  </a:extLst>
                </a:gridCol>
              </a:tblGrid>
              <a:tr h="688189">
                <a:tc>
                  <a:txBody>
                    <a:bodyPr/>
                    <a:lstStyle/>
                    <a:p>
                      <a:r>
                        <a:rPr lang="en-US" sz="2000" dirty="0"/>
                        <a:t>Simple Linear Regression with OLS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Scores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055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R^2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5633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Root Mean Squared Error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055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Mean Absolute Error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5633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Cross Validation Score Mean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0561946"/>
                  </a:ext>
                </a:extLst>
              </a:tr>
              <a:tr h="445633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Cross Validation Score Std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7310760"/>
                  </a:ext>
                </a:extLst>
              </a:tr>
            </a:tbl>
          </a:graphicData>
        </a:graphic>
      </p:graphicFrame>
      <p:pic>
        <p:nvPicPr>
          <p:cNvPr id="8196" name="Picture 4">
            <a:extLst>
              <a:ext uri="{FF2B5EF4-FFF2-40B4-BE49-F238E27FC236}">
                <a16:creationId xmlns:a16="http://schemas.microsoft.com/office/drawing/2014/main" id="{B297FB51-DF7C-4D83-9A2B-799FB9FD1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048" y="1767527"/>
            <a:ext cx="4413420" cy="27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53754"/>
      </p:ext>
    </p:extLst>
  </p:cSld>
  <p:clrMapOvr>
    <a:masterClrMapping/>
  </p:clrMapOvr>
  <p:transition spd="slow">
    <p:push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3BCFA-EE52-4C5D-B0E9-79A6F7B4B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2.Decision Tree Regression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0B9247-5C5C-47A9-8768-3450EF502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612" y="4495800"/>
            <a:ext cx="4419600" cy="228600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1A0C225-D130-40C1-A769-3D4D5C5CD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4" y="1662367"/>
            <a:ext cx="44196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AA37D4E5-24C7-49C4-84E0-0C6858F906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9967107"/>
              </p:ext>
            </p:extLst>
          </p:nvPr>
        </p:nvGraphicFramePr>
        <p:xfrm>
          <a:off x="7085013" y="1676400"/>
          <a:ext cx="4419600" cy="2691067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990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9526">
                  <a:extLst>
                    <a:ext uri="{9D8B030D-6E8A-4147-A177-3AD203B41FA5}">
                      <a16:colId xmlns:a16="http://schemas.microsoft.com/office/drawing/2014/main" val="3941174411"/>
                    </a:ext>
                  </a:extLst>
                </a:gridCol>
              </a:tblGrid>
              <a:tr h="695964">
                <a:tc>
                  <a:txBody>
                    <a:bodyPr/>
                    <a:lstStyle/>
                    <a:p>
                      <a:r>
                        <a:rPr lang="en-US" sz="2000" dirty="0"/>
                        <a:t>Decision Tree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Scores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111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R^2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111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Root Mean Squared Error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111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Mean Absolute Error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761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Cross Validation Score Mean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0561946"/>
                  </a:ext>
                </a:extLst>
              </a:tr>
              <a:tr h="478062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Cross Validation Score Std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7310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6680972"/>
      </p:ext>
    </p:extLst>
  </p:cSld>
  <p:clrMapOvr>
    <a:masterClrMapping/>
  </p:clrMapOvr>
  <p:transition spd="slow">
    <p:push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3BCFA-EE52-4C5D-B0E9-79A6F7B4B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3.Support Vector Machine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95CBBD-21A3-48FC-8A45-819F52FC0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048" y="2834640"/>
            <a:ext cx="4386298" cy="272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DBB89C2-6E92-4F9F-9491-307CC6E3A4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6596726"/>
              </p:ext>
            </p:extLst>
          </p:nvPr>
        </p:nvGraphicFramePr>
        <p:xfrm>
          <a:off x="6858558" y="2834642"/>
          <a:ext cx="4386298" cy="272900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967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8755">
                  <a:extLst>
                    <a:ext uri="{9D8B030D-6E8A-4147-A177-3AD203B41FA5}">
                      <a16:colId xmlns:a16="http://schemas.microsoft.com/office/drawing/2014/main" val="3941174411"/>
                    </a:ext>
                  </a:extLst>
                </a:gridCol>
              </a:tblGrid>
              <a:tr h="536741">
                <a:tc>
                  <a:txBody>
                    <a:bodyPr/>
                    <a:lstStyle/>
                    <a:p>
                      <a:r>
                        <a:rPr lang="en-US" sz="2000" dirty="0"/>
                        <a:t>Support Vector Machine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Scores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R^2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915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Root Mean Squared Error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Mean Absolute Error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6915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Cross Validation Score Mean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0561946"/>
                  </a:ext>
                </a:extLst>
              </a:tr>
              <a:tr h="486915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Cross Validation Score Std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7310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992311"/>
      </p:ext>
    </p:extLst>
  </p:cSld>
  <p:clrMapOvr>
    <a:masterClrMapping/>
  </p:clrMapOvr>
  <p:transition spd="slow">
    <p:push dir="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3BCFA-EE52-4C5D-B0E9-79A6F7B4B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4.Gradient Boosting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AA37D4E5-24C7-49C4-84E0-0C6858F906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6408007"/>
              </p:ext>
            </p:extLst>
          </p:nvPr>
        </p:nvGraphicFramePr>
        <p:xfrm>
          <a:off x="6858000" y="2834641"/>
          <a:ext cx="4495800" cy="2728507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041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4173">
                  <a:extLst>
                    <a:ext uri="{9D8B030D-6E8A-4147-A177-3AD203B41FA5}">
                      <a16:colId xmlns:a16="http://schemas.microsoft.com/office/drawing/2014/main" val="3941174411"/>
                    </a:ext>
                  </a:extLst>
                </a:gridCol>
              </a:tblGrid>
              <a:tr h="681118">
                <a:tc>
                  <a:txBody>
                    <a:bodyPr/>
                    <a:lstStyle/>
                    <a:p>
                      <a:r>
                        <a:rPr lang="en-US" sz="2000" dirty="0"/>
                        <a:t>Gradient Boosting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Scores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R^2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Root Mean Squared Error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Mean Absolute Error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2245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Cross Validation Score Mean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0561946"/>
                  </a:ext>
                </a:extLst>
              </a:tr>
              <a:tr h="467864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Cross Validation Score Std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7310760"/>
                  </a:ext>
                </a:extLst>
              </a:tr>
            </a:tbl>
          </a:graphicData>
        </a:graphic>
      </p:graphicFrame>
      <p:pic>
        <p:nvPicPr>
          <p:cNvPr id="7170" name="Picture 2">
            <a:extLst>
              <a:ext uri="{FF2B5EF4-FFF2-40B4-BE49-F238E27FC236}">
                <a16:creationId xmlns:a16="http://schemas.microsoft.com/office/drawing/2014/main" id="{F113F7AB-57C8-44EB-8A20-AD2B5A010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4" y="2834640"/>
            <a:ext cx="4419600" cy="272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0612518"/>
      </p:ext>
    </p:extLst>
  </p:cSld>
  <p:clrMapOvr>
    <a:masterClrMapping/>
  </p:clrMapOvr>
  <p:transition spd="slow">
    <p:push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3BCFA-EE52-4C5D-B0E9-79A6F7B4B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5.Random Forest Regression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AA37D4E5-24C7-49C4-84E0-0C6858F906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0170584"/>
              </p:ext>
            </p:extLst>
          </p:nvPr>
        </p:nvGraphicFramePr>
        <p:xfrm>
          <a:off x="6858000" y="2834092"/>
          <a:ext cx="4419600" cy="272850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990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9526">
                  <a:extLst>
                    <a:ext uri="{9D8B030D-6E8A-4147-A177-3AD203B41FA5}">
                      <a16:colId xmlns:a16="http://schemas.microsoft.com/office/drawing/2014/main" val="3941174411"/>
                    </a:ext>
                  </a:extLst>
                </a:gridCol>
              </a:tblGrid>
              <a:tr h="711641">
                <a:tc>
                  <a:txBody>
                    <a:bodyPr/>
                    <a:lstStyle/>
                    <a:p>
                      <a:r>
                        <a:rPr lang="en-US" sz="2000" dirty="0"/>
                        <a:t>Random Forest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Scores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291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R^2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291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Root Mean Squared Error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291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Mean Absolute Error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703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Cross Validation Score Mean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0561946"/>
                  </a:ext>
                </a:extLst>
              </a:tr>
              <a:tr h="485291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Cross Validation Score Std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7310760"/>
                  </a:ext>
                </a:extLst>
              </a:tr>
            </a:tbl>
          </a:graphicData>
        </a:graphic>
      </p:graphicFrame>
      <p:pic>
        <p:nvPicPr>
          <p:cNvPr id="5" name="Picture 2">
            <a:extLst>
              <a:ext uri="{FF2B5EF4-FFF2-40B4-BE49-F238E27FC236}">
                <a16:creationId xmlns:a16="http://schemas.microsoft.com/office/drawing/2014/main" id="{878C01DB-08DA-4DAB-80C1-1ED33D55C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4" y="2834093"/>
            <a:ext cx="4419599" cy="272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8422"/>
      </p:ext>
    </p:extLst>
  </p:cSld>
  <p:clrMapOvr>
    <a:masterClrMapping/>
  </p:clrMapOvr>
  <p:transition spd="slow">
    <p:push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D8913-4918-48E5-A92D-509AC2394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Comparison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42C274-41DD-4186-9B40-A55BCBFF7F94}"/>
              </a:ext>
            </a:extLst>
          </p:cNvPr>
          <p:cNvSpPr txBox="1"/>
          <p:nvPr/>
        </p:nvSpPr>
        <p:spPr>
          <a:xfrm>
            <a:off x="1522414" y="1753068"/>
            <a:ext cx="670559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Comparison of Cross Validation Scores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7998CB-77C6-485E-BDED-ED3151745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617" y="2514600"/>
            <a:ext cx="7125591" cy="38610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C23541-3EFE-4192-860C-3DAABCC6425B}"/>
              </a:ext>
            </a:extLst>
          </p:cNvPr>
          <p:cNvSpPr/>
          <p:nvPr/>
        </p:nvSpPr>
        <p:spPr>
          <a:xfrm>
            <a:off x="2665412" y="2819400"/>
            <a:ext cx="6934198" cy="1905000"/>
          </a:xfrm>
          <a:prstGeom prst="rect">
            <a:avLst/>
          </a:prstGeom>
          <a:noFill/>
          <a:ln w="38100"/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470746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Comparison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88431298"/>
              </p:ext>
            </p:extLst>
          </p:nvPr>
        </p:nvGraphicFramePr>
        <p:xfrm>
          <a:off x="1598614" y="1981200"/>
          <a:ext cx="10439398" cy="4540681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920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6418">
                  <a:extLst>
                    <a:ext uri="{9D8B030D-6E8A-4147-A177-3AD203B41FA5}">
                      <a16:colId xmlns:a16="http://schemas.microsoft.com/office/drawing/2014/main" val="3941174411"/>
                    </a:ext>
                  </a:extLst>
                </a:gridCol>
                <a:gridCol w="1587904">
                  <a:extLst>
                    <a:ext uri="{9D8B030D-6E8A-4147-A177-3AD203B41FA5}">
                      <a16:colId xmlns:a16="http://schemas.microsoft.com/office/drawing/2014/main" val="1228278259"/>
                    </a:ext>
                  </a:extLst>
                </a:gridCol>
                <a:gridCol w="1511417">
                  <a:extLst>
                    <a:ext uri="{9D8B030D-6E8A-4147-A177-3AD203B41FA5}">
                      <a16:colId xmlns:a16="http://schemas.microsoft.com/office/drawing/2014/main" val="3566310564"/>
                    </a:ext>
                  </a:extLst>
                </a:gridCol>
                <a:gridCol w="1511417">
                  <a:extLst>
                    <a:ext uri="{9D8B030D-6E8A-4147-A177-3AD203B41FA5}">
                      <a16:colId xmlns:a16="http://schemas.microsoft.com/office/drawing/2014/main" val="3648631693"/>
                    </a:ext>
                  </a:extLst>
                </a:gridCol>
                <a:gridCol w="1511417">
                  <a:extLst>
                    <a:ext uri="{9D8B030D-6E8A-4147-A177-3AD203B41FA5}">
                      <a16:colId xmlns:a16="http://schemas.microsoft.com/office/drawing/2014/main" val="4114014381"/>
                    </a:ext>
                  </a:extLst>
                </a:gridCol>
              </a:tblGrid>
              <a:tr h="1189371">
                <a:tc>
                  <a:txBody>
                    <a:bodyPr/>
                    <a:lstStyle/>
                    <a:p>
                      <a:r>
                        <a:rPr lang="en-US" sz="2000" dirty="0"/>
                        <a:t>Models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R^2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Root Mean Squared Error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Mean Absolute Error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Cross Validation Score Mean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Cross Validation Score Std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3382">
                <a:tc>
                  <a:txBody>
                    <a:bodyPr/>
                    <a:lstStyle/>
                    <a:p>
                      <a:r>
                        <a:rPr lang="en-US" dirty="0"/>
                        <a:t>Simple Linear Regression with OLS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44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Decision Tree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4482">
                <a:tc>
                  <a:txBody>
                    <a:bodyPr/>
                    <a:lstStyle/>
                    <a:p>
                      <a:r>
                        <a:rPr lang="en-US" dirty="0"/>
                        <a:t>Support Vector Machine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44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Gradient Boosting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0561946"/>
                  </a:ext>
                </a:extLst>
              </a:tr>
              <a:tr h="654482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7310760"/>
                  </a:ext>
                </a:extLst>
              </a:tr>
            </a:tbl>
          </a:graphicData>
        </a:graphic>
      </p:graphicFrame>
      <p:pic>
        <p:nvPicPr>
          <p:cNvPr id="6" name="Graphic 5" descr="Magnifying glass">
            <a:extLst>
              <a:ext uri="{FF2B5EF4-FFF2-40B4-BE49-F238E27FC236}">
                <a16:creationId xmlns:a16="http://schemas.microsoft.com/office/drawing/2014/main" id="{0A7B4C38-5F91-4515-97BC-2EAA742A9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9012" y="5791200"/>
            <a:ext cx="990600" cy="990600"/>
          </a:xfrm>
          <a:prstGeom prst="rect">
            <a:avLst/>
          </a:prstGeom>
        </p:spPr>
      </p:pic>
      <p:pic>
        <p:nvPicPr>
          <p:cNvPr id="7" name="Graphic 6" descr="Magnifying glass">
            <a:extLst>
              <a:ext uri="{FF2B5EF4-FFF2-40B4-BE49-F238E27FC236}">
                <a16:creationId xmlns:a16="http://schemas.microsoft.com/office/drawing/2014/main" id="{26FAB2F9-6934-4C0E-BA19-CB226D20E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7012" y="5791200"/>
            <a:ext cx="990600" cy="990600"/>
          </a:xfrm>
          <a:prstGeom prst="rect">
            <a:avLst/>
          </a:prstGeom>
        </p:spPr>
      </p:pic>
      <p:pic>
        <p:nvPicPr>
          <p:cNvPr id="8" name="Graphic 7" descr="Magnifying glass">
            <a:extLst>
              <a:ext uri="{FF2B5EF4-FFF2-40B4-BE49-F238E27FC236}">
                <a16:creationId xmlns:a16="http://schemas.microsoft.com/office/drawing/2014/main" id="{2E48D048-FD0A-45D7-A080-FE8C4CFAB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1012" y="5791200"/>
            <a:ext cx="990600" cy="990600"/>
          </a:xfrm>
          <a:prstGeom prst="rect">
            <a:avLst/>
          </a:prstGeom>
        </p:spPr>
      </p:pic>
      <p:pic>
        <p:nvPicPr>
          <p:cNvPr id="9" name="Graphic 8" descr="Magnifying glass">
            <a:extLst>
              <a:ext uri="{FF2B5EF4-FFF2-40B4-BE49-F238E27FC236}">
                <a16:creationId xmlns:a16="http://schemas.microsoft.com/office/drawing/2014/main" id="{736EE22A-5762-49DD-8A36-EE474C3DA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95012" y="5181600"/>
            <a:ext cx="990600" cy="990600"/>
          </a:xfrm>
          <a:prstGeom prst="rect">
            <a:avLst/>
          </a:prstGeom>
        </p:spPr>
      </p:pic>
      <p:pic>
        <p:nvPicPr>
          <p:cNvPr id="10" name="Graphic 9" descr="Magnifying glass">
            <a:extLst>
              <a:ext uri="{FF2B5EF4-FFF2-40B4-BE49-F238E27FC236}">
                <a16:creationId xmlns:a16="http://schemas.microsoft.com/office/drawing/2014/main" id="{91557F3D-C680-4796-BB5E-C8FD2BB23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23012" y="579120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099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burst 1"/>
          <p:cNvCxnSpPr/>
          <p:nvPr/>
        </p:nvCxnSpPr>
        <p:spPr>
          <a:xfrm>
            <a:off x="7354950" y="71776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pic>
        <p:nvPicPr>
          <p:cNvPr id="37" name="firework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540" y="2104276"/>
            <a:ext cx="5426823" cy="4562633"/>
          </a:xfrm>
          <a:prstGeom prst="rect">
            <a:avLst/>
          </a:prstGeom>
        </p:spPr>
      </p:pic>
      <p:cxnSp>
        <p:nvCxnSpPr>
          <p:cNvPr id="38" name="burst 2"/>
          <p:cNvCxnSpPr/>
          <p:nvPr/>
        </p:nvCxnSpPr>
        <p:spPr>
          <a:xfrm>
            <a:off x="3866288" y="71776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pic>
        <p:nvPicPr>
          <p:cNvPr id="39" name="firework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531" y="105685"/>
            <a:ext cx="3767661" cy="3236190"/>
          </a:xfrm>
          <a:prstGeom prst="rect">
            <a:avLst/>
          </a:prstGeom>
        </p:spPr>
      </p:pic>
      <p:cxnSp>
        <p:nvCxnSpPr>
          <p:cNvPr id="40" name="burst 3"/>
          <p:cNvCxnSpPr/>
          <p:nvPr/>
        </p:nvCxnSpPr>
        <p:spPr>
          <a:xfrm>
            <a:off x="6391713" y="71776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pic>
        <p:nvPicPr>
          <p:cNvPr id="41" name="firework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191" y="1054247"/>
            <a:ext cx="2739044" cy="3647176"/>
          </a:xfrm>
          <a:prstGeom prst="rect">
            <a:avLst/>
          </a:prstGeom>
        </p:spPr>
      </p:pic>
      <p:cxnSp>
        <p:nvCxnSpPr>
          <p:cNvPr id="42" name="burst 4"/>
          <p:cNvCxnSpPr/>
          <p:nvPr/>
        </p:nvCxnSpPr>
        <p:spPr>
          <a:xfrm>
            <a:off x="4804990" y="71776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pic>
        <p:nvPicPr>
          <p:cNvPr id="43" name="firework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337" y="2660388"/>
            <a:ext cx="2973307" cy="3677654"/>
          </a:xfrm>
          <a:prstGeom prst="rect">
            <a:avLst/>
          </a:prstGeom>
        </p:spPr>
      </p:pic>
      <p:cxnSp>
        <p:nvCxnSpPr>
          <p:cNvPr id="44" name="burst 5"/>
          <p:cNvCxnSpPr/>
          <p:nvPr/>
        </p:nvCxnSpPr>
        <p:spPr>
          <a:xfrm>
            <a:off x="8537922" y="71776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pic>
        <p:nvPicPr>
          <p:cNvPr id="45" name="firework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643" y="1920940"/>
            <a:ext cx="3610558" cy="4020682"/>
          </a:xfrm>
          <a:prstGeom prst="rect">
            <a:avLst/>
          </a:prstGeom>
        </p:spPr>
      </p:pic>
      <p:cxnSp>
        <p:nvCxnSpPr>
          <p:cNvPr id="46" name="burst 6"/>
          <p:cNvCxnSpPr/>
          <p:nvPr/>
        </p:nvCxnSpPr>
        <p:spPr>
          <a:xfrm>
            <a:off x="3382031" y="71776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pic>
        <p:nvPicPr>
          <p:cNvPr id="47" name="firework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378" y="2286151"/>
            <a:ext cx="2541306" cy="2826928"/>
          </a:xfrm>
          <a:prstGeom prst="rect">
            <a:avLst/>
          </a:prstGeom>
        </p:spPr>
      </p:pic>
      <p:cxnSp>
        <p:nvCxnSpPr>
          <p:cNvPr id="48" name="burst 7"/>
          <p:cNvCxnSpPr/>
          <p:nvPr/>
        </p:nvCxnSpPr>
        <p:spPr>
          <a:xfrm>
            <a:off x="6455672" y="71776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pic>
        <p:nvPicPr>
          <p:cNvPr id="49" name="firework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615" y="201540"/>
            <a:ext cx="3442114" cy="2907488"/>
          </a:xfrm>
          <a:prstGeom prst="rect">
            <a:avLst/>
          </a:prstGeom>
        </p:spPr>
      </p:pic>
      <p:cxnSp>
        <p:nvCxnSpPr>
          <p:cNvPr id="50" name="burst 8"/>
          <p:cNvCxnSpPr/>
          <p:nvPr/>
        </p:nvCxnSpPr>
        <p:spPr>
          <a:xfrm>
            <a:off x="5296684" y="7177639"/>
            <a:ext cx="0" cy="241540"/>
          </a:xfrm>
          <a:prstGeom prst="line">
            <a:avLst/>
          </a:prstGeom>
          <a:noFill/>
          <a:ln w="34925" cap="rnd" cmpd="sng" algn="ctr">
            <a:solidFill>
              <a:sysClr val="window" lastClr="FFFFFF"/>
            </a:solidFill>
            <a:prstDash val="solid"/>
          </a:ln>
          <a:effectLst>
            <a:glow rad="50800">
              <a:sysClr val="window" lastClr="FFFFFF">
                <a:alpha val="40000"/>
              </a:sysClr>
            </a:glow>
          </a:effectLst>
        </p:spPr>
      </p:cxnSp>
      <p:pic>
        <p:nvPicPr>
          <p:cNvPr id="51" name="firework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063" y="1155305"/>
            <a:ext cx="4313629" cy="4181803"/>
          </a:xfrm>
          <a:prstGeom prst="rect">
            <a:avLst/>
          </a:prstGeom>
        </p:spPr>
      </p:pic>
      <p:pic>
        <p:nvPicPr>
          <p:cNvPr id="52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063606" y="7610455"/>
            <a:ext cx="609600" cy="609600"/>
          </a:xfrm>
          <a:prstGeom prst="rect">
            <a:avLst/>
          </a:prstGeom>
        </p:spPr>
      </p:pic>
      <p:pic>
        <p:nvPicPr>
          <p:cNvPr id="53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087990" y="8320639"/>
            <a:ext cx="609600" cy="609600"/>
          </a:xfrm>
          <a:prstGeom prst="rect">
            <a:avLst/>
          </a:prstGeom>
        </p:spPr>
      </p:pic>
      <p:pic>
        <p:nvPicPr>
          <p:cNvPr id="54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173078" y="7610455"/>
            <a:ext cx="609600" cy="609600"/>
          </a:xfrm>
          <a:prstGeom prst="rect">
            <a:avLst/>
          </a:prstGeom>
        </p:spPr>
      </p:pic>
      <p:pic>
        <p:nvPicPr>
          <p:cNvPr id="55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197462" y="8320639"/>
            <a:ext cx="609600" cy="609600"/>
          </a:xfrm>
          <a:prstGeom prst="rect">
            <a:avLst/>
          </a:prstGeom>
        </p:spPr>
      </p:pic>
      <p:pic>
        <p:nvPicPr>
          <p:cNvPr id="56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112630" y="7610455"/>
            <a:ext cx="609600" cy="609600"/>
          </a:xfrm>
          <a:prstGeom prst="rect">
            <a:avLst/>
          </a:prstGeom>
        </p:spPr>
      </p:pic>
      <p:pic>
        <p:nvPicPr>
          <p:cNvPr id="57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137014" y="8320639"/>
            <a:ext cx="609600" cy="609600"/>
          </a:xfrm>
          <a:prstGeom prst="rect">
            <a:avLst/>
          </a:prstGeom>
        </p:spPr>
      </p:pic>
      <p:pic>
        <p:nvPicPr>
          <p:cNvPr id="58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405494" y="7610455"/>
            <a:ext cx="609600" cy="609600"/>
          </a:xfrm>
          <a:prstGeom prst="rect">
            <a:avLst/>
          </a:prstGeom>
        </p:spPr>
      </p:pic>
      <p:pic>
        <p:nvPicPr>
          <p:cNvPr id="59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429878" y="8320639"/>
            <a:ext cx="609600" cy="609600"/>
          </a:xfrm>
          <a:prstGeom prst="rect">
            <a:avLst/>
          </a:prstGeom>
        </p:spPr>
      </p:pic>
      <p:pic>
        <p:nvPicPr>
          <p:cNvPr id="60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954390" y="7610455"/>
            <a:ext cx="609600" cy="609600"/>
          </a:xfrm>
          <a:prstGeom prst="rect">
            <a:avLst/>
          </a:prstGeom>
        </p:spPr>
      </p:pic>
      <p:pic>
        <p:nvPicPr>
          <p:cNvPr id="61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978774" y="8320639"/>
            <a:ext cx="609600" cy="609600"/>
          </a:xfrm>
          <a:prstGeom prst="rect">
            <a:avLst/>
          </a:prstGeom>
        </p:spPr>
      </p:pic>
      <p:pic>
        <p:nvPicPr>
          <p:cNvPr id="62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344790" y="7610455"/>
            <a:ext cx="609600" cy="609600"/>
          </a:xfrm>
          <a:prstGeom prst="rect">
            <a:avLst/>
          </a:prstGeom>
        </p:spPr>
      </p:pic>
      <p:pic>
        <p:nvPicPr>
          <p:cNvPr id="63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369174" y="8320639"/>
            <a:ext cx="609600" cy="609600"/>
          </a:xfrm>
          <a:prstGeom prst="rect">
            <a:avLst/>
          </a:prstGeom>
        </p:spPr>
      </p:pic>
      <p:pic>
        <p:nvPicPr>
          <p:cNvPr id="64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564502" y="7610455"/>
            <a:ext cx="609600" cy="609600"/>
          </a:xfrm>
          <a:prstGeom prst="rect">
            <a:avLst/>
          </a:prstGeom>
        </p:spPr>
      </p:pic>
      <p:pic>
        <p:nvPicPr>
          <p:cNvPr id="65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588886" y="8320639"/>
            <a:ext cx="609600" cy="609600"/>
          </a:xfrm>
          <a:prstGeom prst="rect">
            <a:avLst/>
          </a:prstGeom>
        </p:spPr>
      </p:pic>
      <p:pic>
        <p:nvPicPr>
          <p:cNvPr id="66" name="burst noi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967094" y="7610455"/>
            <a:ext cx="609600" cy="609600"/>
          </a:xfrm>
          <a:prstGeom prst="rect">
            <a:avLst/>
          </a:prstGeom>
        </p:spPr>
      </p:pic>
      <p:pic>
        <p:nvPicPr>
          <p:cNvPr id="67" name="crackle nois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991478" y="8320639"/>
            <a:ext cx="609600" cy="6096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26BF197-0195-4E16-AB9A-C2297BE2D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Winner is RANDOM FOREST MODEL</a:t>
            </a:r>
          </a:p>
        </p:txBody>
      </p:sp>
    </p:spTree>
    <p:extLst>
      <p:ext uri="{BB962C8B-B14F-4D97-AF65-F5344CB8AC3E}">
        <p14:creationId xmlns:p14="http://schemas.microsoft.com/office/powerpoint/2010/main" val="23431073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4" presetClass="path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5.3654E-7 L 3.88889E-6 -0.534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7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3023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mediacall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2455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6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7" dur="250" fill="hold"/>
                                        <p:tgtEl>
                                          <p:spTgt spid="3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64" presetClass="path" presetSubtype="0" ac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05556E-6 -5.3654E-7 L -3.05556E-6 -0.82007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100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mediacall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3023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mediacall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2455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8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49" dur="250" fill="hold"/>
                                        <p:tgtEl>
                                          <p:spTgt spid="3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64" presetClass="path" presetSubtype="0" ac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4.16667E-6 -5.3654E-7 L -4.16667E-6 -0.72248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24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mediacall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3023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mediacall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9" dur="2455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0" presetID="6" presetClass="emp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71" dur="250" fill="hold"/>
                                        <p:tgtEl>
                                          <p:spTgt spid="4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64" presetClass="path" presetSubtype="0" ac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05556E-6 -5.3654E-7 L -3.05556E-6 -0.47549 " pathEditMode="relative" rAng="0" ptsTypes="AA">
                                      <p:cBhvr>
                                        <p:cTn id="7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774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3023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24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" presetClass="mediacall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1" dur="2455" fill="hold"/>
                                        <p:tgtEl>
                                          <p:spTgt spid="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2" presetID="6" presetClass="emp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93" dur="250" fill="hold"/>
                                        <p:tgtEl>
                                          <p:spTgt spid="4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64" presetClass="path" presetSubtype="0" ac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61111E-6 -5.3654E-7 L 3.61111E-6 -0.54487 " pathEditMode="relative" rAng="0" ptsTypes="AA">
                                      <p:cBhvr>
                                        <p:cTn id="9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243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1" presetClass="mediacall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0" dur="3023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19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" presetClass="mediacall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3" dur="2455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4" presetID="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15" dur="250" fill="hold"/>
                                        <p:tgtEl>
                                          <p:spTgt spid="4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64" presetClass="path" presetSubtype="0" accel="10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2.5E-6 -5.3654E-7 L 2.5E-6 -0.55527 " pathEditMode="relative" rAng="0" ptsTypes="AA">
                                      <p:cBhvr>
                                        <p:cTn id="1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75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1" presetClass="mediacall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2" dur="3023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" presetClass="mediacall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5" dur="2455" fill="hold"/>
                                        <p:tgtEl>
                                          <p:spTgt spid="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6" presetID="6" presetClass="emph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Scale>
                                      <p:cBhvr>
                                        <p:cTn id="137" dur="250" fill="hold"/>
                                        <p:tgtEl>
                                          <p:spTgt spid="4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64" presetClass="path" presetSubtype="0" ac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38889E-6 -5.3654E-7 L 1.38889E-6 -0.88575 " pathEditMode="relative" rAng="0" ptsTypes="AA">
                                      <p:cBhvr>
                                        <p:cTn id="1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288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" presetClass="mediacall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4" dur="3023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" presetClass="mediacall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7" dur="2455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8" presetID="6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59" dur="250" fill="hold"/>
                                        <p:tgtEl>
                                          <p:spTgt spid="4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64" presetClass="path" presetSubtype="0" accel="10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2.5E-6 -5.3654E-7 L -2.5E-6 -0.69033 " pathEditMode="relative" rAng="0" ptsTypes="AA">
                                      <p:cBhvr>
                                        <p:cTn id="16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4528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1" presetClass="mediacall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6" dur="3023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nodeType="withEffect">
                                  <p:stCondLst>
                                    <p:cond delay="2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9" dur="2455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0" presetID="6" presetClass="emph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Scale>
                                      <p:cBhvr>
                                        <p:cTn id="181" dur="250" fill="hold"/>
                                        <p:tgtEl>
                                          <p:spTgt spid="5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8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  <p:audio>
              <p:cMediaNode vol="80000">
                <p:cTn id="18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  <p:audio>
              <p:cMediaNode vol="80000">
                <p:cTn id="18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  <p:audio>
              <p:cMediaNode vol="80000">
                <p:cTn id="18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  <p:audio>
              <p:cMediaNode vol="80000">
                <p:cTn id="18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  <p:audio>
              <p:cMediaNode vol="80000">
                <p:cTn id="19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  <p:audio>
              <p:cMediaNode vol="80000">
                <p:cTn id="1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  <p:audio>
              <p:cMediaNode vol="80000">
                <p:cTn id="19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  <p:audio>
              <p:cMediaNode vol="80000">
                <p:cTn id="19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audio>
              <p:cMediaNode vol="80000">
                <p:cTn id="19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  <p:audio>
              <p:cMediaNode vol="80000">
                <p:cTn id="19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  <p:audio>
              <p:cMediaNode vol="80000">
                <p:cTn id="19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3"/>
                </p:tgtEl>
              </p:cMediaNode>
            </p:audio>
            <p:audio>
              <p:cMediaNode vol="80000">
                <p:cTn id="19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4"/>
                </p:tgtEl>
              </p:cMediaNode>
            </p:audio>
            <p:audio>
              <p:cMediaNode vol="80000">
                <p:cTn id="19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5"/>
                </p:tgtEl>
              </p:cMediaNode>
            </p:audio>
            <p:audio>
              <p:cMediaNode vol="80000">
                <p:cTn id="19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  <p:audio>
              <p:cMediaNode vol="80000">
                <p:cTn id="2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7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75758-71DF-45F4-954F-FBBD3B75F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Decision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1494B1-366C-466C-9C45-62148D1D7E4B}"/>
              </a:ext>
            </a:extLst>
          </p:cNvPr>
          <p:cNvGrpSpPr/>
          <p:nvPr/>
        </p:nvGrpSpPr>
        <p:grpSpPr>
          <a:xfrm>
            <a:off x="-7204114" y="1871464"/>
            <a:ext cx="18403926" cy="10701536"/>
            <a:chOff x="-6688183" y="2278339"/>
            <a:chExt cx="17089915" cy="998986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9D3FD63-9291-4114-B99D-A42F34ECEA91}"/>
                </a:ext>
              </a:extLst>
            </p:cNvPr>
            <p:cNvGrpSpPr/>
            <p:nvPr/>
          </p:nvGrpSpPr>
          <p:grpSpPr>
            <a:xfrm>
              <a:off x="-6688183" y="2278339"/>
              <a:ext cx="17089915" cy="9989861"/>
              <a:chOff x="-6688183" y="-101278"/>
              <a:chExt cx="17089915" cy="9989861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D3BB1C7-6517-4C54-813A-F023B7354F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 rot="614198">
                <a:off x="1719511" y="-101278"/>
                <a:ext cx="8682221" cy="4991243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ABC46F6-67A3-4342-B247-C70DAA407C26}"/>
                  </a:ext>
                </a:extLst>
              </p:cNvPr>
              <p:cNvSpPr/>
              <p:nvPr/>
            </p:nvSpPr>
            <p:spPr>
              <a:xfrm>
                <a:off x="-6688183" y="4402183"/>
                <a:ext cx="8321040" cy="5486400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86CAD43-BBEB-4D9F-B454-284C2F0431EB}"/>
                </a:ext>
              </a:extLst>
            </p:cNvPr>
            <p:cNvSpPr txBox="1"/>
            <p:nvPr/>
          </p:nvSpPr>
          <p:spPr>
            <a:xfrm>
              <a:off x="2634415" y="2508027"/>
              <a:ext cx="685800" cy="1295401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normAutofit fontScale="32500" lnSpcReduction="20000"/>
            </a:bodyPr>
            <a:lstStyle/>
            <a:p>
              <a:r>
                <a:rPr lang="en-US" sz="30000" b="1" dirty="0">
                  <a:solidFill>
                    <a:schemeClr val="accent1"/>
                  </a:solidFill>
                  <a:latin typeface="Source Sans Pro Black" charset="0"/>
                  <a:ea typeface="Source Sans Pro Black" charset="0"/>
                  <a:cs typeface="Source Sans Pro Black" charset="0"/>
                </a:rPr>
                <a:t>“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AF027FC-0215-4D58-9613-D4C15238B531}"/>
                </a:ext>
              </a:extLst>
            </p:cNvPr>
            <p:cNvSpPr txBox="1"/>
            <p:nvPr/>
          </p:nvSpPr>
          <p:spPr>
            <a:xfrm>
              <a:off x="2846694" y="2924196"/>
              <a:ext cx="6752919" cy="3476603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normAutofit fontScale="92500" lnSpcReduction="20000"/>
            </a:bodyPr>
            <a:lstStyle/>
            <a:p>
              <a:pPr>
                <a:lnSpc>
                  <a:spcPct val="90000"/>
                </a:lnSpc>
              </a:pPr>
              <a:endParaRPr lang="en-US" sz="2400" dirty="0">
                <a:solidFill>
                  <a:srgbClr val="40325B"/>
                </a:solidFill>
                <a:latin typeface="Source Sans Pro Light" charset="0"/>
                <a:ea typeface="Source Sans Pro Light" charset="0"/>
                <a:cs typeface="Source Sans Pro Light" charset="0"/>
              </a:endParaRPr>
            </a:p>
            <a:p>
              <a:pPr marL="457200" indent="-457200">
                <a:lnSpc>
                  <a:spcPct val="90000"/>
                </a:lnSpc>
                <a:buFont typeface="Arial" panose="020B0604020202020204" pitchFamily="34" charset="0"/>
                <a:buChar char="•"/>
              </a:pPr>
              <a:r>
                <a:rPr lang="en-US" sz="2400" b="1" i="1" dirty="0">
                  <a:solidFill>
                    <a:srgbClr val="40325B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Each model has some pros or cons. </a:t>
              </a:r>
            </a:p>
            <a:p>
              <a:pPr marL="457200" indent="-457200">
                <a:lnSpc>
                  <a:spcPct val="90000"/>
                </a:lnSpc>
                <a:buFont typeface="Arial" panose="020B0604020202020204" pitchFamily="34" charset="0"/>
                <a:buChar char="•"/>
              </a:pPr>
              <a:endParaRPr lang="en-US" sz="2400" b="1" i="1" dirty="0">
                <a:solidFill>
                  <a:srgbClr val="40325B"/>
                </a:solidFill>
                <a:latin typeface="Source Sans Pro Semibold" charset="0"/>
                <a:ea typeface="Source Sans Pro Semibold" charset="0"/>
                <a:cs typeface="Source Sans Pro Semibold" charset="0"/>
              </a:endParaRPr>
            </a:p>
            <a:p>
              <a:pPr marL="457200" indent="-457200">
                <a:lnSpc>
                  <a:spcPct val="90000"/>
                </a:lnSpc>
                <a:buFont typeface="Arial" panose="020B0604020202020204" pitchFamily="34" charset="0"/>
                <a:buChar char="•"/>
              </a:pPr>
              <a:r>
                <a:rPr lang="en-US" sz="2400" b="1" i="1" dirty="0">
                  <a:solidFill>
                    <a:srgbClr val="40325B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However based on the features I choose and the analysis I run accordingly  Random Forest is the best performer to explain death rate. </a:t>
              </a:r>
            </a:p>
            <a:p>
              <a:pPr marL="457200" indent="-457200">
                <a:lnSpc>
                  <a:spcPct val="90000"/>
                </a:lnSpc>
                <a:buFont typeface="Arial" panose="020B0604020202020204" pitchFamily="34" charset="0"/>
                <a:buChar char="•"/>
              </a:pPr>
              <a:endParaRPr lang="en-US" sz="2400" b="1" i="1" dirty="0">
                <a:solidFill>
                  <a:srgbClr val="40325B"/>
                </a:solidFill>
                <a:latin typeface="Source Sans Pro Semibold" charset="0"/>
                <a:ea typeface="Source Sans Pro Semibold" charset="0"/>
                <a:cs typeface="Source Sans Pro Semibold" charset="0"/>
              </a:endParaRPr>
            </a:p>
            <a:p>
              <a:pPr marL="457200" indent="-457200">
                <a:lnSpc>
                  <a:spcPct val="90000"/>
                </a:lnSpc>
                <a:buFont typeface="Arial" panose="020B0604020202020204" pitchFamily="34" charset="0"/>
                <a:buChar char="•"/>
              </a:pPr>
              <a:r>
                <a:rPr lang="en-US" sz="2400" b="1" i="1" dirty="0">
                  <a:solidFill>
                    <a:srgbClr val="40325B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The predictive performance of Random Forest Model is always on top and it also provides a reliable feature importance estimate.</a:t>
              </a:r>
            </a:p>
            <a:p>
              <a:pPr marL="342900" indent="-342900">
                <a:lnSpc>
                  <a:spcPct val="90000"/>
                </a:lnSpc>
                <a:buFont typeface="Arial" panose="020B0604020202020204" pitchFamily="34" charset="0"/>
                <a:buChar char="•"/>
              </a:pPr>
              <a:endParaRPr lang="en-US" sz="2400" b="1" i="1" dirty="0">
                <a:solidFill>
                  <a:srgbClr val="40325B"/>
                </a:solidFill>
                <a:latin typeface="Source Sans Pro Semibold" charset="0"/>
                <a:ea typeface="Source Sans Pro Semibold" charset="0"/>
                <a:cs typeface="Source Sans Pro Semibold" charset="0"/>
              </a:endParaRPr>
            </a:p>
            <a:p>
              <a:pPr marL="342900" indent="-342900">
                <a:lnSpc>
                  <a:spcPct val="90000"/>
                </a:lnSpc>
                <a:buFont typeface="Arial" panose="020B0604020202020204" pitchFamily="34" charset="0"/>
                <a:buChar char="•"/>
              </a:pPr>
              <a:r>
                <a:rPr lang="en-US" sz="2400" b="1" i="1" dirty="0">
                  <a:solidFill>
                    <a:srgbClr val="40325B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What might be the weakness of Random Forest Models?</a:t>
              </a:r>
            </a:p>
            <a:p>
              <a:pPr lvl="1">
                <a:lnSpc>
                  <a:spcPct val="90000"/>
                </a:lnSpc>
              </a:pPr>
              <a:endParaRPr lang="en-US" sz="2400" b="1" i="1" dirty="0">
                <a:solidFill>
                  <a:srgbClr val="40325B"/>
                </a:solidFill>
                <a:latin typeface="Source Sans Pro Semibold" charset="0"/>
                <a:ea typeface="Source Sans Pro Semibold" charset="0"/>
                <a:cs typeface="Source Sans Pro Semibold" charset="0"/>
              </a:endParaRPr>
            </a:p>
            <a:p>
              <a:pPr marL="342900" indent="-342900">
                <a:lnSpc>
                  <a:spcPct val="90000"/>
                </a:lnSpc>
                <a:buFont typeface="Arial" panose="020B0604020202020204" pitchFamily="34" charset="0"/>
                <a:buChar char="•"/>
              </a:pPr>
              <a:r>
                <a:rPr lang="en-US" sz="2400" b="1" i="1" dirty="0">
                  <a:solidFill>
                    <a:srgbClr val="40325B"/>
                  </a:solidFill>
                  <a:latin typeface="Source Sans Pro Semibold" charset="0"/>
                  <a:ea typeface="Source Sans Pro Semibold" charset="0"/>
                  <a:cs typeface="Source Sans Pro Semibold" charset="0"/>
                </a:rPr>
                <a:t>They are less interpretable than an individual decision tree and the predictions are slower.</a:t>
              </a:r>
              <a:endParaRPr lang="en-US" sz="2700" b="1" i="1" dirty="0">
                <a:solidFill>
                  <a:srgbClr val="40325B"/>
                </a:solidFill>
                <a:latin typeface="Source Sans Pro Semibold" charset="0"/>
                <a:ea typeface="Source Sans Pro Semibold" charset="0"/>
                <a:cs typeface="Source Sans Pro Semibold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FA1D035-B678-44FC-BDF9-5099500C09E6}"/>
              </a:ext>
            </a:extLst>
          </p:cNvPr>
          <p:cNvSpPr txBox="1"/>
          <p:nvPr/>
        </p:nvSpPr>
        <p:spPr>
          <a:xfrm rot="10800000">
            <a:off x="10133012" y="4823330"/>
            <a:ext cx="685800" cy="1348869"/>
          </a:xfrm>
          <a:prstGeom prst="rect">
            <a:avLst/>
          </a:prstGeom>
          <a:noFill/>
        </p:spPr>
        <p:txBody>
          <a:bodyPr wrap="square" lIns="68580" tIns="34290" rIns="68580" bIns="34290" rtlCol="0">
            <a:normAutofit fontScale="32500" lnSpcReduction="20000"/>
          </a:bodyPr>
          <a:lstStyle/>
          <a:p>
            <a:r>
              <a:rPr lang="en-US" sz="30000" b="1" dirty="0">
                <a:solidFill>
                  <a:schemeClr val="accent1"/>
                </a:solidFill>
                <a:latin typeface="Source Sans Pro Black" charset="0"/>
                <a:ea typeface="Source Sans Pro Black" charset="0"/>
                <a:cs typeface="Source Sans Pro Black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339982234"/>
      </p:ext>
    </p:extLst>
  </p:cSld>
  <p:clrMapOvr>
    <a:masterClrMapping/>
  </p:clrMapOvr>
  <p:transition spd="slow">
    <p:push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B56176-824F-4D8F-94D8-625517C03886}"/>
              </a:ext>
            </a:extLst>
          </p:cNvPr>
          <p:cNvGrpSpPr/>
          <p:nvPr/>
        </p:nvGrpSpPr>
        <p:grpSpPr>
          <a:xfrm>
            <a:off x="1598612" y="1917359"/>
            <a:ext cx="2375645" cy="4319702"/>
            <a:chOff x="1951096" y="1917359"/>
            <a:chExt cx="2375645" cy="431970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009ED4B-85AB-48B6-AC17-E8D4B6BE82A2}"/>
                </a:ext>
              </a:extLst>
            </p:cNvPr>
            <p:cNvSpPr/>
            <p:nvPr/>
          </p:nvSpPr>
          <p:spPr>
            <a:xfrm>
              <a:off x="1951096" y="1917359"/>
              <a:ext cx="2375645" cy="43197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 sz="1799"/>
            </a:p>
          </p:txBody>
        </p:sp>
        <p:pic>
          <p:nvPicPr>
            <p:cNvPr id="17" name="Picture 16" descr="A close up of a logo&#10;&#10;Description automatically generated">
              <a:extLst>
                <a:ext uri="{FF2B5EF4-FFF2-40B4-BE49-F238E27FC236}">
                  <a16:creationId xmlns:a16="http://schemas.microsoft.com/office/drawing/2014/main" id="{E00026C9-640A-4C60-B2BA-722A32EED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019" y="4666603"/>
              <a:ext cx="1848968" cy="98673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2FFA3F-0E69-4194-9217-6D21BDE77A94}"/>
                </a:ext>
              </a:extLst>
            </p:cNvPr>
            <p:cNvSpPr txBox="1"/>
            <p:nvPr/>
          </p:nvSpPr>
          <p:spPr>
            <a:xfrm>
              <a:off x="2423650" y="2537051"/>
              <a:ext cx="1446077" cy="80001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en-US"/>
              </a:defPPr>
              <a:lvl1pPr algn="ctr">
                <a:defRPr sz="1900" b="1">
                  <a:solidFill>
                    <a:schemeClr val="bg1"/>
                  </a:solidFill>
                  <a:latin typeface="Lato" charset="0"/>
                  <a:ea typeface="Lato Light" charset="0"/>
                  <a:cs typeface="Lato Light" charset="0"/>
                </a:defRPr>
              </a:lvl1pPr>
            </a:lstStyle>
            <a:p>
              <a:r>
                <a:rPr lang="en-US" sz="1799" dirty="0"/>
                <a:t>Data</a:t>
              </a:r>
              <a:r>
                <a:rPr lang="en-US" sz="1899" dirty="0"/>
                <a:t> Source</a:t>
              </a:r>
            </a:p>
          </p:txBody>
        </p:sp>
        <p:sp>
          <p:nvSpPr>
            <p:cNvPr id="20" name="Hand Pointer">
              <a:extLst>
                <a:ext uri="{FF2B5EF4-FFF2-40B4-BE49-F238E27FC236}">
                  <a16:creationId xmlns:a16="http://schemas.microsoft.com/office/drawing/2014/main" id="{0ADF80A4-5BE9-4CB1-911D-CEE5B85186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934049" y="3584834"/>
              <a:ext cx="425279" cy="500910"/>
            </a:xfrm>
            <a:custGeom>
              <a:avLst/>
              <a:gdLst>
                <a:gd name="T0" fmla="*/ 388 w 388"/>
                <a:gd name="T1" fmla="*/ 232 h 457"/>
                <a:gd name="T2" fmla="*/ 385 w 388"/>
                <a:gd name="T3" fmla="*/ 217 h 457"/>
                <a:gd name="T4" fmla="*/ 375 w 388"/>
                <a:gd name="T5" fmla="*/ 204 h 457"/>
                <a:gd name="T6" fmla="*/ 363 w 388"/>
                <a:gd name="T7" fmla="*/ 196 h 457"/>
                <a:gd name="T8" fmla="*/ 347 w 388"/>
                <a:gd name="T9" fmla="*/ 192 h 457"/>
                <a:gd name="T10" fmla="*/ 341 w 388"/>
                <a:gd name="T11" fmla="*/ 192 h 457"/>
                <a:gd name="T12" fmla="*/ 328 w 388"/>
                <a:gd name="T13" fmla="*/ 196 h 457"/>
                <a:gd name="T14" fmla="*/ 323 w 388"/>
                <a:gd name="T15" fmla="*/ 201 h 457"/>
                <a:gd name="T16" fmla="*/ 323 w 388"/>
                <a:gd name="T17" fmla="*/ 192 h 457"/>
                <a:gd name="T18" fmla="*/ 316 w 388"/>
                <a:gd name="T19" fmla="*/ 178 h 457"/>
                <a:gd name="T20" fmla="*/ 305 w 388"/>
                <a:gd name="T21" fmla="*/ 166 h 457"/>
                <a:gd name="T22" fmla="*/ 290 w 388"/>
                <a:gd name="T23" fmla="*/ 160 h 457"/>
                <a:gd name="T24" fmla="*/ 282 w 388"/>
                <a:gd name="T25" fmla="*/ 160 h 457"/>
                <a:gd name="T26" fmla="*/ 271 w 388"/>
                <a:gd name="T27" fmla="*/ 161 h 457"/>
                <a:gd name="T28" fmla="*/ 259 w 388"/>
                <a:gd name="T29" fmla="*/ 168 h 457"/>
                <a:gd name="T30" fmla="*/ 259 w 388"/>
                <a:gd name="T31" fmla="*/ 168 h 457"/>
                <a:gd name="T32" fmla="*/ 256 w 388"/>
                <a:gd name="T33" fmla="*/ 152 h 457"/>
                <a:gd name="T34" fmla="*/ 246 w 388"/>
                <a:gd name="T35" fmla="*/ 139 h 457"/>
                <a:gd name="T36" fmla="*/ 235 w 388"/>
                <a:gd name="T37" fmla="*/ 130 h 457"/>
                <a:gd name="T38" fmla="*/ 218 w 388"/>
                <a:gd name="T39" fmla="*/ 127 h 457"/>
                <a:gd name="T40" fmla="*/ 210 w 388"/>
                <a:gd name="T41" fmla="*/ 129 h 457"/>
                <a:gd name="T42" fmla="*/ 194 w 388"/>
                <a:gd name="T43" fmla="*/ 135 h 457"/>
                <a:gd name="T44" fmla="*/ 187 w 388"/>
                <a:gd name="T45" fmla="*/ 39 h 457"/>
                <a:gd name="T46" fmla="*/ 187 w 388"/>
                <a:gd name="T47" fmla="*/ 33 h 457"/>
                <a:gd name="T48" fmla="*/ 181 w 388"/>
                <a:gd name="T49" fmla="*/ 18 h 457"/>
                <a:gd name="T50" fmla="*/ 170 w 388"/>
                <a:gd name="T51" fmla="*/ 7 h 457"/>
                <a:gd name="T52" fmla="*/ 157 w 388"/>
                <a:gd name="T53" fmla="*/ 0 h 457"/>
                <a:gd name="T54" fmla="*/ 148 w 388"/>
                <a:gd name="T55" fmla="*/ 0 h 457"/>
                <a:gd name="T56" fmla="*/ 132 w 388"/>
                <a:gd name="T57" fmla="*/ 3 h 457"/>
                <a:gd name="T58" fmla="*/ 119 w 388"/>
                <a:gd name="T59" fmla="*/ 11 h 457"/>
                <a:gd name="T60" fmla="*/ 111 w 388"/>
                <a:gd name="T61" fmla="*/ 24 h 457"/>
                <a:gd name="T62" fmla="*/ 108 w 388"/>
                <a:gd name="T63" fmla="*/ 39 h 457"/>
                <a:gd name="T64" fmla="*/ 72 w 388"/>
                <a:gd name="T65" fmla="*/ 194 h 457"/>
                <a:gd name="T66" fmla="*/ 67 w 388"/>
                <a:gd name="T67" fmla="*/ 189 h 457"/>
                <a:gd name="T68" fmla="*/ 52 w 388"/>
                <a:gd name="T69" fmla="*/ 181 h 457"/>
                <a:gd name="T70" fmla="*/ 38 w 388"/>
                <a:gd name="T71" fmla="*/ 178 h 457"/>
                <a:gd name="T72" fmla="*/ 23 w 388"/>
                <a:gd name="T73" fmla="*/ 183 h 457"/>
                <a:gd name="T74" fmla="*/ 15 w 388"/>
                <a:gd name="T75" fmla="*/ 186 h 457"/>
                <a:gd name="T76" fmla="*/ 5 w 388"/>
                <a:gd name="T77" fmla="*/ 199 h 457"/>
                <a:gd name="T78" fmla="*/ 0 w 388"/>
                <a:gd name="T79" fmla="*/ 214 h 457"/>
                <a:gd name="T80" fmla="*/ 0 w 388"/>
                <a:gd name="T81" fmla="*/ 228 h 457"/>
                <a:gd name="T82" fmla="*/ 7 w 388"/>
                <a:gd name="T83" fmla="*/ 243 h 457"/>
                <a:gd name="T84" fmla="*/ 116 w 388"/>
                <a:gd name="T85" fmla="*/ 388 h 457"/>
                <a:gd name="T86" fmla="*/ 139 w 388"/>
                <a:gd name="T87" fmla="*/ 417 h 457"/>
                <a:gd name="T88" fmla="*/ 147 w 388"/>
                <a:gd name="T89" fmla="*/ 426 h 457"/>
                <a:gd name="T90" fmla="*/ 163 w 388"/>
                <a:gd name="T91" fmla="*/ 440 h 457"/>
                <a:gd name="T92" fmla="*/ 184 w 388"/>
                <a:gd name="T93" fmla="*/ 450 h 457"/>
                <a:gd name="T94" fmla="*/ 205 w 388"/>
                <a:gd name="T95" fmla="*/ 455 h 457"/>
                <a:gd name="T96" fmla="*/ 290 w 388"/>
                <a:gd name="T97" fmla="*/ 457 h 457"/>
                <a:gd name="T98" fmla="*/ 308 w 388"/>
                <a:gd name="T99" fmla="*/ 455 h 457"/>
                <a:gd name="T100" fmla="*/ 341 w 388"/>
                <a:gd name="T101" fmla="*/ 442 h 457"/>
                <a:gd name="T102" fmla="*/ 365 w 388"/>
                <a:gd name="T103" fmla="*/ 421 h 457"/>
                <a:gd name="T104" fmla="*/ 381 w 388"/>
                <a:gd name="T105" fmla="*/ 390 h 457"/>
                <a:gd name="T106" fmla="*/ 386 w 388"/>
                <a:gd name="T107" fmla="*/ 373 h 457"/>
                <a:gd name="T108" fmla="*/ 388 w 388"/>
                <a:gd name="T109" fmla="*/ 232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88" h="457">
                  <a:moveTo>
                    <a:pt x="388" y="232"/>
                  </a:moveTo>
                  <a:lnTo>
                    <a:pt x="388" y="232"/>
                  </a:lnTo>
                  <a:lnTo>
                    <a:pt x="386" y="223"/>
                  </a:lnTo>
                  <a:lnTo>
                    <a:pt x="385" y="217"/>
                  </a:lnTo>
                  <a:lnTo>
                    <a:pt x="380" y="209"/>
                  </a:lnTo>
                  <a:lnTo>
                    <a:pt x="375" y="204"/>
                  </a:lnTo>
                  <a:lnTo>
                    <a:pt x="370" y="199"/>
                  </a:lnTo>
                  <a:lnTo>
                    <a:pt x="363" y="196"/>
                  </a:lnTo>
                  <a:lnTo>
                    <a:pt x="355" y="192"/>
                  </a:lnTo>
                  <a:lnTo>
                    <a:pt x="347" y="192"/>
                  </a:lnTo>
                  <a:lnTo>
                    <a:pt x="347" y="192"/>
                  </a:lnTo>
                  <a:lnTo>
                    <a:pt x="341" y="192"/>
                  </a:lnTo>
                  <a:lnTo>
                    <a:pt x="334" y="194"/>
                  </a:lnTo>
                  <a:lnTo>
                    <a:pt x="328" y="196"/>
                  </a:lnTo>
                  <a:lnTo>
                    <a:pt x="323" y="201"/>
                  </a:lnTo>
                  <a:lnTo>
                    <a:pt x="323" y="201"/>
                  </a:lnTo>
                  <a:lnTo>
                    <a:pt x="323" y="201"/>
                  </a:lnTo>
                  <a:lnTo>
                    <a:pt x="323" y="192"/>
                  </a:lnTo>
                  <a:lnTo>
                    <a:pt x="319" y="184"/>
                  </a:lnTo>
                  <a:lnTo>
                    <a:pt x="316" y="178"/>
                  </a:lnTo>
                  <a:lnTo>
                    <a:pt x="311" y="171"/>
                  </a:lnTo>
                  <a:lnTo>
                    <a:pt x="305" y="166"/>
                  </a:lnTo>
                  <a:lnTo>
                    <a:pt x="298" y="163"/>
                  </a:lnTo>
                  <a:lnTo>
                    <a:pt x="290" y="160"/>
                  </a:lnTo>
                  <a:lnTo>
                    <a:pt x="282" y="160"/>
                  </a:lnTo>
                  <a:lnTo>
                    <a:pt x="282" y="160"/>
                  </a:lnTo>
                  <a:lnTo>
                    <a:pt x="275" y="160"/>
                  </a:lnTo>
                  <a:lnTo>
                    <a:pt x="271" y="161"/>
                  </a:lnTo>
                  <a:lnTo>
                    <a:pt x="264" y="165"/>
                  </a:lnTo>
                  <a:lnTo>
                    <a:pt x="259" y="168"/>
                  </a:lnTo>
                  <a:lnTo>
                    <a:pt x="259" y="168"/>
                  </a:lnTo>
                  <a:lnTo>
                    <a:pt x="259" y="168"/>
                  </a:lnTo>
                  <a:lnTo>
                    <a:pt x="258" y="160"/>
                  </a:lnTo>
                  <a:lnTo>
                    <a:pt x="256" y="152"/>
                  </a:lnTo>
                  <a:lnTo>
                    <a:pt x="251" y="145"/>
                  </a:lnTo>
                  <a:lnTo>
                    <a:pt x="246" y="139"/>
                  </a:lnTo>
                  <a:lnTo>
                    <a:pt x="241" y="134"/>
                  </a:lnTo>
                  <a:lnTo>
                    <a:pt x="235" y="130"/>
                  </a:lnTo>
                  <a:lnTo>
                    <a:pt x="227" y="129"/>
                  </a:lnTo>
                  <a:lnTo>
                    <a:pt x="218" y="127"/>
                  </a:lnTo>
                  <a:lnTo>
                    <a:pt x="218" y="127"/>
                  </a:lnTo>
                  <a:lnTo>
                    <a:pt x="210" y="129"/>
                  </a:lnTo>
                  <a:lnTo>
                    <a:pt x="202" y="132"/>
                  </a:lnTo>
                  <a:lnTo>
                    <a:pt x="194" y="135"/>
                  </a:lnTo>
                  <a:lnTo>
                    <a:pt x="187" y="142"/>
                  </a:lnTo>
                  <a:lnTo>
                    <a:pt x="187" y="39"/>
                  </a:lnTo>
                  <a:lnTo>
                    <a:pt x="187" y="39"/>
                  </a:lnTo>
                  <a:lnTo>
                    <a:pt x="187" y="33"/>
                  </a:lnTo>
                  <a:lnTo>
                    <a:pt x="184" y="24"/>
                  </a:lnTo>
                  <a:lnTo>
                    <a:pt x="181" y="18"/>
                  </a:lnTo>
                  <a:lnTo>
                    <a:pt x="176" y="11"/>
                  </a:lnTo>
                  <a:lnTo>
                    <a:pt x="170" y="7"/>
                  </a:lnTo>
                  <a:lnTo>
                    <a:pt x="163" y="3"/>
                  </a:lnTo>
                  <a:lnTo>
                    <a:pt x="157" y="0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40" y="0"/>
                  </a:lnTo>
                  <a:lnTo>
                    <a:pt x="132" y="3"/>
                  </a:lnTo>
                  <a:lnTo>
                    <a:pt x="126" y="7"/>
                  </a:lnTo>
                  <a:lnTo>
                    <a:pt x="119" y="11"/>
                  </a:lnTo>
                  <a:lnTo>
                    <a:pt x="114" y="18"/>
                  </a:lnTo>
                  <a:lnTo>
                    <a:pt x="111" y="24"/>
                  </a:lnTo>
                  <a:lnTo>
                    <a:pt x="108" y="33"/>
                  </a:lnTo>
                  <a:lnTo>
                    <a:pt x="108" y="39"/>
                  </a:lnTo>
                  <a:lnTo>
                    <a:pt x="108" y="243"/>
                  </a:lnTo>
                  <a:lnTo>
                    <a:pt x="72" y="194"/>
                  </a:lnTo>
                  <a:lnTo>
                    <a:pt x="72" y="194"/>
                  </a:lnTo>
                  <a:lnTo>
                    <a:pt x="67" y="189"/>
                  </a:lnTo>
                  <a:lnTo>
                    <a:pt x="60" y="184"/>
                  </a:lnTo>
                  <a:lnTo>
                    <a:pt x="52" y="181"/>
                  </a:lnTo>
                  <a:lnTo>
                    <a:pt x="46" y="179"/>
                  </a:lnTo>
                  <a:lnTo>
                    <a:pt x="38" y="178"/>
                  </a:lnTo>
                  <a:lnTo>
                    <a:pt x="29" y="179"/>
                  </a:lnTo>
                  <a:lnTo>
                    <a:pt x="23" y="183"/>
                  </a:lnTo>
                  <a:lnTo>
                    <a:pt x="15" y="186"/>
                  </a:lnTo>
                  <a:lnTo>
                    <a:pt x="15" y="186"/>
                  </a:lnTo>
                  <a:lnTo>
                    <a:pt x="10" y="192"/>
                  </a:lnTo>
                  <a:lnTo>
                    <a:pt x="5" y="199"/>
                  </a:lnTo>
                  <a:lnTo>
                    <a:pt x="2" y="205"/>
                  </a:lnTo>
                  <a:lnTo>
                    <a:pt x="0" y="214"/>
                  </a:lnTo>
                  <a:lnTo>
                    <a:pt x="0" y="220"/>
                  </a:lnTo>
                  <a:lnTo>
                    <a:pt x="0" y="228"/>
                  </a:lnTo>
                  <a:lnTo>
                    <a:pt x="3" y="236"/>
                  </a:lnTo>
                  <a:lnTo>
                    <a:pt x="7" y="243"/>
                  </a:lnTo>
                  <a:lnTo>
                    <a:pt x="116" y="388"/>
                  </a:lnTo>
                  <a:lnTo>
                    <a:pt x="116" y="388"/>
                  </a:lnTo>
                  <a:lnTo>
                    <a:pt x="122" y="395"/>
                  </a:lnTo>
                  <a:lnTo>
                    <a:pt x="139" y="417"/>
                  </a:lnTo>
                  <a:lnTo>
                    <a:pt x="139" y="417"/>
                  </a:lnTo>
                  <a:lnTo>
                    <a:pt x="147" y="426"/>
                  </a:lnTo>
                  <a:lnTo>
                    <a:pt x="155" y="434"/>
                  </a:lnTo>
                  <a:lnTo>
                    <a:pt x="163" y="440"/>
                  </a:lnTo>
                  <a:lnTo>
                    <a:pt x="173" y="447"/>
                  </a:lnTo>
                  <a:lnTo>
                    <a:pt x="184" y="450"/>
                  </a:lnTo>
                  <a:lnTo>
                    <a:pt x="194" y="453"/>
                  </a:lnTo>
                  <a:lnTo>
                    <a:pt x="205" y="455"/>
                  </a:lnTo>
                  <a:lnTo>
                    <a:pt x="217" y="457"/>
                  </a:lnTo>
                  <a:lnTo>
                    <a:pt x="290" y="457"/>
                  </a:lnTo>
                  <a:lnTo>
                    <a:pt x="290" y="457"/>
                  </a:lnTo>
                  <a:lnTo>
                    <a:pt x="308" y="455"/>
                  </a:lnTo>
                  <a:lnTo>
                    <a:pt x="324" y="450"/>
                  </a:lnTo>
                  <a:lnTo>
                    <a:pt x="341" y="442"/>
                  </a:lnTo>
                  <a:lnTo>
                    <a:pt x="354" y="432"/>
                  </a:lnTo>
                  <a:lnTo>
                    <a:pt x="365" y="421"/>
                  </a:lnTo>
                  <a:lnTo>
                    <a:pt x="375" y="406"/>
                  </a:lnTo>
                  <a:lnTo>
                    <a:pt x="381" y="390"/>
                  </a:lnTo>
                  <a:lnTo>
                    <a:pt x="386" y="373"/>
                  </a:lnTo>
                  <a:lnTo>
                    <a:pt x="386" y="373"/>
                  </a:lnTo>
                  <a:lnTo>
                    <a:pt x="388" y="364"/>
                  </a:lnTo>
                  <a:lnTo>
                    <a:pt x="388" y="232"/>
                  </a:lnTo>
                  <a:close/>
                </a:path>
              </a:pathLst>
            </a:cu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520CD2-39CC-4048-AB58-C27605869DF7}"/>
              </a:ext>
            </a:extLst>
          </p:cNvPr>
          <p:cNvGrpSpPr/>
          <p:nvPr/>
        </p:nvGrpSpPr>
        <p:grpSpPr>
          <a:xfrm>
            <a:off x="6642391" y="1928698"/>
            <a:ext cx="2375645" cy="4319702"/>
            <a:chOff x="6994875" y="1928698"/>
            <a:chExt cx="2375645" cy="431970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625CD1C-89C7-4901-96B4-7FD28777ED49}"/>
                </a:ext>
              </a:extLst>
            </p:cNvPr>
            <p:cNvGrpSpPr/>
            <p:nvPr/>
          </p:nvGrpSpPr>
          <p:grpSpPr>
            <a:xfrm>
              <a:off x="6994875" y="1928698"/>
              <a:ext cx="2375645" cy="4319702"/>
              <a:chOff x="8688288" y="1258360"/>
              <a:chExt cx="2376264" cy="4320827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033106C-3E36-48F3-ABA6-F0866155FE7E}"/>
                  </a:ext>
                </a:extLst>
              </p:cNvPr>
              <p:cNvSpPr/>
              <p:nvPr/>
            </p:nvSpPr>
            <p:spPr>
              <a:xfrm>
                <a:off x="8688288" y="1258360"/>
                <a:ext cx="2376264" cy="43208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en-US" sz="1799"/>
              </a:p>
            </p:txBody>
          </p:sp>
          <p:sp>
            <p:nvSpPr>
              <p:cNvPr id="8" name="Lorem Ipsum…">
                <a:extLst>
                  <a:ext uri="{FF2B5EF4-FFF2-40B4-BE49-F238E27FC236}">
                    <a16:creationId xmlns:a16="http://schemas.microsoft.com/office/drawing/2014/main" id="{20DAD20D-E261-4782-8FF0-8CB152B6D6FF}"/>
                  </a:ext>
                </a:extLst>
              </p:cNvPr>
              <p:cNvSpPr txBox="1"/>
              <p:nvPr/>
            </p:nvSpPr>
            <p:spPr>
              <a:xfrm>
                <a:off x="8977014" y="3797706"/>
                <a:ext cx="1871514" cy="11783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787" tIns="50787" rIns="50787" bIns="50787" numCol="1" anchor="ctr">
                <a:normAutofit/>
              </a:bodyPr>
              <a:lstStyle/>
              <a:p>
                <a:pPr algn="ctr" defTabSz="825462">
                  <a:lnSpc>
                    <a:spcPct val="120000"/>
                  </a:lnSpc>
                  <a:defRPr sz="2000">
                    <a:solidFill>
                      <a:srgbClr val="FFFFFF"/>
                    </a:solidFill>
                    <a:latin typeface="Lato Bold"/>
                    <a:ea typeface="Lato Bold"/>
                    <a:cs typeface="Lato Bold"/>
                    <a:sym typeface="Lato Bold"/>
                  </a:defRPr>
                </a:pPr>
                <a:r>
                  <a:rPr lang="en-US" sz="1200" dirty="0">
                    <a:solidFill>
                      <a:schemeClr val="bg1"/>
                    </a:solidFill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https://databank.worldbank.org/source/health-nutrition-and-population-statistics/preview/on#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FB2BF9-F1CB-496F-B20F-CD8004A5A730}"/>
                  </a:ext>
                </a:extLst>
              </p:cNvPr>
              <p:cNvSpPr txBox="1"/>
              <p:nvPr/>
            </p:nvSpPr>
            <p:spPr>
              <a:xfrm>
                <a:off x="9189544" y="1866870"/>
                <a:ext cx="1446454" cy="800219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en-US"/>
                </a:defPPr>
                <a:lvl1pPr algn="ctr">
                  <a:defRPr sz="3200" b="1">
                    <a:solidFill>
                      <a:schemeClr val="bg1"/>
                    </a:solidFill>
                    <a:latin typeface="Lato" charset="0"/>
                    <a:ea typeface="Lato Light" charset="0"/>
                    <a:cs typeface="Lato Light" charset="0"/>
                  </a:defRPr>
                </a:lvl1pPr>
              </a:lstStyle>
              <a:p>
                <a:r>
                  <a:rPr lang="en-US" sz="1799" dirty="0"/>
                  <a:t>To Reach Data</a:t>
                </a:r>
              </a:p>
            </p:txBody>
          </p:sp>
        </p:grpSp>
        <p:sp>
          <p:nvSpPr>
            <p:cNvPr id="22" name="Hand Pointer">
              <a:extLst>
                <a:ext uri="{FF2B5EF4-FFF2-40B4-BE49-F238E27FC236}">
                  <a16:creationId xmlns:a16="http://schemas.microsoft.com/office/drawing/2014/main" id="{3C35780A-DF20-4F9F-A0BB-25F760D431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047541" y="3584835"/>
              <a:ext cx="425279" cy="500910"/>
            </a:xfrm>
            <a:custGeom>
              <a:avLst/>
              <a:gdLst>
                <a:gd name="T0" fmla="*/ 388 w 388"/>
                <a:gd name="T1" fmla="*/ 232 h 457"/>
                <a:gd name="T2" fmla="*/ 385 w 388"/>
                <a:gd name="T3" fmla="*/ 217 h 457"/>
                <a:gd name="T4" fmla="*/ 375 w 388"/>
                <a:gd name="T5" fmla="*/ 204 h 457"/>
                <a:gd name="T6" fmla="*/ 363 w 388"/>
                <a:gd name="T7" fmla="*/ 196 h 457"/>
                <a:gd name="T8" fmla="*/ 347 w 388"/>
                <a:gd name="T9" fmla="*/ 192 h 457"/>
                <a:gd name="T10" fmla="*/ 341 w 388"/>
                <a:gd name="T11" fmla="*/ 192 h 457"/>
                <a:gd name="T12" fmla="*/ 328 w 388"/>
                <a:gd name="T13" fmla="*/ 196 h 457"/>
                <a:gd name="T14" fmla="*/ 323 w 388"/>
                <a:gd name="T15" fmla="*/ 201 h 457"/>
                <a:gd name="T16" fmla="*/ 323 w 388"/>
                <a:gd name="T17" fmla="*/ 192 h 457"/>
                <a:gd name="T18" fmla="*/ 316 w 388"/>
                <a:gd name="T19" fmla="*/ 178 h 457"/>
                <a:gd name="T20" fmla="*/ 305 w 388"/>
                <a:gd name="T21" fmla="*/ 166 h 457"/>
                <a:gd name="T22" fmla="*/ 290 w 388"/>
                <a:gd name="T23" fmla="*/ 160 h 457"/>
                <a:gd name="T24" fmla="*/ 282 w 388"/>
                <a:gd name="T25" fmla="*/ 160 h 457"/>
                <a:gd name="T26" fmla="*/ 271 w 388"/>
                <a:gd name="T27" fmla="*/ 161 h 457"/>
                <a:gd name="T28" fmla="*/ 259 w 388"/>
                <a:gd name="T29" fmla="*/ 168 h 457"/>
                <a:gd name="T30" fmla="*/ 259 w 388"/>
                <a:gd name="T31" fmla="*/ 168 h 457"/>
                <a:gd name="T32" fmla="*/ 256 w 388"/>
                <a:gd name="T33" fmla="*/ 152 h 457"/>
                <a:gd name="T34" fmla="*/ 246 w 388"/>
                <a:gd name="T35" fmla="*/ 139 h 457"/>
                <a:gd name="T36" fmla="*/ 235 w 388"/>
                <a:gd name="T37" fmla="*/ 130 h 457"/>
                <a:gd name="T38" fmla="*/ 218 w 388"/>
                <a:gd name="T39" fmla="*/ 127 h 457"/>
                <a:gd name="T40" fmla="*/ 210 w 388"/>
                <a:gd name="T41" fmla="*/ 129 h 457"/>
                <a:gd name="T42" fmla="*/ 194 w 388"/>
                <a:gd name="T43" fmla="*/ 135 h 457"/>
                <a:gd name="T44" fmla="*/ 187 w 388"/>
                <a:gd name="T45" fmla="*/ 39 h 457"/>
                <a:gd name="T46" fmla="*/ 187 w 388"/>
                <a:gd name="T47" fmla="*/ 33 h 457"/>
                <a:gd name="T48" fmla="*/ 181 w 388"/>
                <a:gd name="T49" fmla="*/ 18 h 457"/>
                <a:gd name="T50" fmla="*/ 170 w 388"/>
                <a:gd name="T51" fmla="*/ 7 h 457"/>
                <a:gd name="T52" fmla="*/ 157 w 388"/>
                <a:gd name="T53" fmla="*/ 0 h 457"/>
                <a:gd name="T54" fmla="*/ 148 w 388"/>
                <a:gd name="T55" fmla="*/ 0 h 457"/>
                <a:gd name="T56" fmla="*/ 132 w 388"/>
                <a:gd name="T57" fmla="*/ 3 h 457"/>
                <a:gd name="T58" fmla="*/ 119 w 388"/>
                <a:gd name="T59" fmla="*/ 11 h 457"/>
                <a:gd name="T60" fmla="*/ 111 w 388"/>
                <a:gd name="T61" fmla="*/ 24 h 457"/>
                <a:gd name="T62" fmla="*/ 108 w 388"/>
                <a:gd name="T63" fmla="*/ 39 h 457"/>
                <a:gd name="T64" fmla="*/ 72 w 388"/>
                <a:gd name="T65" fmla="*/ 194 h 457"/>
                <a:gd name="T66" fmla="*/ 67 w 388"/>
                <a:gd name="T67" fmla="*/ 189 h 457"/>
                <a:gd name="T68" fmla="*/ 52 w 388"/>
                <a:gd name="T69" fmla="*/ 181 h 457"/>
                <a:gd name="T70" fmla="*/ 38 w 388"/>
                <a:gd name="T71" fmla="*/ 178 h 457"/>
                <a:gd name="T72" fmla="*/ 23 w 388"/>
                <a:gd name="T73" fmla="*/ 183 h 457"/>
                <a:gd name="T74" fmla="*/ 15 w 388"/>
                <a:gd name="T75" fmla="*/ 186 h 457"/>
                <a:gd name="T76" fmla="*/ 5 w 388"/>
                <a:gd name="T77" fmla="*/ 199 h 457"/>
                <a:gd name="T78" fmla="*/ 0 w 388"/>
                <a:gd name="T79" fmla="*/ 214 h 457"/>
                <a:gd name="T80" fmla="*/ 0 w 388"/>
                <a:gd name="T81" fmla="*/ 228 h 457"/>
                <a:gd name="T82" fmla="*/ 7 w 388"/>
                <a:gd name="T83" fmla="*/ 243 h 457"/>
                <a:gd name="T84" fmla="*/ 116 w 388"/>
                <a:gd name="T85" fmla="*/ 388 h 457"/>
                <a:gd name="T86" fmla="*/ 139 w 388"/>
                <a:gd name="T87" fmla="*/ 417 h 457"/>
                <a:gd name="T88" fmla="*/ 147 w 388"/>
                <a:gd name="T89" fmla="*/ 426 h 457"/>
                <a:gd name="T90" fmla="*/ 163 w 388"/>
                <a:gd name="T91" fmla="*/ 440 h 457"/>
                <a:gd name="T92" fmla="*/ 184 w 388"/>
                <a:gd name="T93" fmla="*/ 450 h 457"/>
                <a:gd name="T94" fmla="*/ 205 w 388"/>
                <a:gd name="T95" fmla="*/ 455 h 457"/>
                <a:gd name="T96" fmla="*/ 290 w 388"/>
                <a:gd name="T97" fmla="*/ 457 h 457"/>
                <a:gd name="T98" fmla="*/ 308 w 388"/>
                <a:gd name="T99" fmla="*/ 455 h 457"/>
                <a:gd name="T100" fmla="*/ 341 w 388"/>
                <a:gd name="T101" fmla="*/ 442 h 457"/>
                <a:gd name="T102" fmla="*/ 365 w 388"/>
                <a:gd name="T103" fmla="*/ 421 h 457"/>
                <a:gd name="T104" fmla="*/ 381 w 388"/>
                <a:gd name="T105" fmla="*/ 390 h 457"/>
                <a:gd name="T106" fmla="*/ 386 w 388"/>
                <a:gd name="T107" fmla="*/ 373 h 457"/>
                <a:gd name="T108" fmla="*/ 388 w 388"/>
                <a:gd name="T109" fmla="*/ 232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88" h="457">
                  <a:moveTo>
                    <a:pt x="388" y="232"/>
                  </a:moveTo>
                  <a:lnTo>
                    <a:pt x="388" y="232"/>
                  </a:lnTo>
                  <a:lnTo>
                    <a:pt x="386" y="223"/>
                  </a:lnTo>
                  <a:lnTo>
                    <a:pt x="385" y="217"/>
                  </a:lnTo>
                  <a:lnTo>
                    <a:pt x="380" y="209"/>
                  </a:lnTo>
                  <a:lnTo>
                    <a:pt x="375" y="204"/>
                  </a:lnTo>
                  <a:lnTo>
                    <a:pt x="370" y="199"/>
                  </a:lnTo>
                  <a:lnTo>
                    <a:pt x="363" y="196"/>
                  </a:lnTo>
                  <a:lnTo>
                    <a:pt x="355" y="192"/>
                  </a:lnTo>
                  <a:lnTo>
                    <a:pt x="347" y="192"/>
                  </a:lnTo>
                  <a:lnTo>
                    <a:pt x="347" y="192"/>
                  </a:lnTo>
                  <a:lnTo>
                    <a:pt x="341" y="192"/>
                  </a:lnTo>
                  <a:lnTo>
                    <a:pt x="334" y="194"/>
                  </a:lnTo>
                  <a:lnTo>
                    <a:pt x="328" y="196"/>
                  </a:lnTo>
                  <a:lnTo>
                    <a:pt x="323" y="201"/>
                  </a:lnTo>
                  <a:lnTo>
                    <a:pt x="323" y="201"/>
                  </a:lnTo>
                  <a:lnTo>
                    <a:pt x="323" y="201"/>
                  </a:lnTo>
                  <a:lnTo>
                    <a:pt x="323" y="192"/>
                  </a:lnTo>
                  <a:lnTo>
                    <a:pt x="319" y="184"/>
                  </a:lnTo>
                  <a:lnTo>
                    <a:pt x="316" y="178"/>
                  </a:lnTo>
                  <a:lnTo>
                    <a:pt x="311" y="171"/>
                  </a:lnTo>
                  <a:lnTo>
                    <a:pt x="305" y="166"/>
                  </a:lnTo>
                  <a:lnTo>
                    <a:pt x="298" y="163"/>
                  </a:lnTo>
                  <a:lnTo>
                    <a:pt x="290" y="160"/>
                  </a:lnTo>
                  <a:lnTo>
                    <a:pt x="282" y="160"/>
                  </a:lnTo>
                  <a:lnTo>
                    <a:pt x="282" y="160"/>
                  </a:lnTo>
                  <a:lnTo>
                    <a:pt x="275" y="160"/>
                  </a:lnTo>
                  <a:lnTo>
                    <a:pt x="271" y="161"/>
                  </a:lnTo>
                  <a:lnTo>
                    <a:pt x="264" y="165"/>
                  </a:lnTo>
                  <a:lnTo>
                    <a:pt x="259" y="168"/>
                  </a:lnTo>
                  <a:lnTo>
                    <a:pt x="259" y="168"/>
                  </a:lnTo>
                  <a:lnTo>
                    <a:pt x="259" y="168"/>
                  </a:lnTo>
                  <a:lnTo>
                    <a:pt x="258" y="160"/>
                  </a:lnTo>
                  <a:lnTo>
                    <a:pt x="256" y="152"/>
                  </a:lnTo>
                  <a:lnTo>
                    <a:pt x="251" y="145"/>
                  </a:lnTo>
                  <a:lnTo>
                    <a:pt x="246" y="139"/>
                  </a:lnTo>
                  <a:lnTo>
                    <a:pt x="241" y="134"/>
                  </a:lnTo>
                  <a:lnTo>
                    <a:pt x="235" y="130"/>
                  </a:lnTo>
                  <a:lnTo>
                    <a:pt x="227" y="129"/>
                  </a:lnTo>
                  <a:lnTo>
                    <a:pt x="218" y="127"/>
                  </a:lnTo>
                  <a:lnTo>
                    <a:pt x="218" y="127"/>
                  </a:lnTo>
                  <a:lnTo>
                    <a:pt x="210" y="129"/>
                  </a:lnTo>
                  <a:lnTo>
                    <a:pt x="202" y="132"/>
                  </a:lnTo>
                  <a:lnTo>
                    <a:pt x="194" y="135"/>
                  </a:lnTo>
                  <a:lnTo>
                    <a:pt x="187" y="142"/>
                  </a:lnTo>
                  <a:lnTo>
                    <a:pt x="187" y="39"/>
                  </a:lnTo>
                  <a:lnTo>
                    <a:pt x="187" y="39"/>
                  </a:lnTo>
                  <a:lnTo>
                    <a:pt x="187" y="33"/>
                  </a:lnTo>
                  <a:lnTo>
                    <a:pt x="184" y="24"/>
                  </a:lnTo>
                  <a:lnTo>
                    <a:pt x="181" y="18"/>
                  </a:lnTo>
                  <a:lnTo>
                    <a:pt x="176" y="11"/>
                  </a:lnTo>
                  <a:lnTo>
                    <a:pt x="170" y="7"/>
                  </a:lnTo>
                  <a:lnTo>
                    <a:pt x="163" y="3"/>
                  </a:lnTo>
                  <a:lnTo>
                    <a:pt x="157" y="0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40" y="0"/>
                  </a:lnTo>
                  <a:lnTo>
                    <a:pt x="132" y="3"/>
                  </a:lnTo>
                  <a:lnTo>
                    <a:pt x="126" y="7"/>
                  </a:lnTo>
                  <a:lnTo>
                    <a:pt x="119" y="11"/>
                  </a:lnTo>
                  <a:lnTo>
                    <a:pt x="114" y="18"/>
                  </a:lnTo>
                  <a:lnTo>
                    <a:pt x="111" y="24"/>
                  </a:lnTo>
                  <a:lnTo>
                    <a:pt x="108" y="33"/>
                  </a:lnTo>
                  <a:lnTo>
                    <a:pt x="108" y="39"/>
                  </a:lnTo>
                  <a:lnTo>
                    <a:pt x="108" y="243"/>
                  </a:lnTo>
                  <a:lnTo>
                    <a:pt x="72" y="194"/>
                  </a:lnTo>
                  <a:lnTo>
                    <a:pt x="72" y="194"/>
                  </a:lnTo>
                  <a:lnTo>
                    <a:pt x="67" y="189"/>
                  </a:lnTo>
                  <a:lnTo>
                    <a:pt x="60" y="184"/>
                  </a:lnTo>
                  <a:lnTo>
                    <a:pt x="52" y="181"/>
                  </a:lnTo>
                  <a:lnTo>
                    <a:pt x="46" y="179"/>
                  </a:lnTo>
                  <a:lnTo>
                    <a:pt x="38" y="178"/>
                  </a:lnTo>
                  <a:lnTo>
                    <a:pt x="29" y="179"/>
                  </a:lnTo>
                  <a:lnTo>
                    <a:pt x="23" y="183"/>
                  </a:lnTo>
                  <a:lnTo>
                    <a:pt x="15" y="186"/>
                  </a:lnTo>
                  <a:lnTo>
                    <a:pt x="15" y="186"/>
                  </a:lnTo>
                  <a:lnTo>
                    <a:pt x="10" y="192"/>
                  </a:lnTo>
                  <a:lnTo>
                    <a:pt x="5" y="199"/>
                  </a:lnTo>
                  <a:lnTo>
                    <a:pt x="2" y="205"/>
                  </a:lnTo>
                  <a:lnTo>
                    <a:pt x="0" y="214"/>
                  </a:lnTo>
                  <a:lnTo>
                    <a:pt x="0" y="220"/>
                  </a:lnTo>
                  <a:lnTo>
                    <a:pt x="0" y="228"/>
                  </a:lnTo>
                  <a:lnTo>
                    <a:pt x="3" y="236"/>
                  </a:lnTo>
                  <a:lnTo>
                    <a:pt x="7" y="243"/>
                  </a:lnTo>
                  <a:lnTo>
                    <a:pt x="116" y="388"/>
                  </a:lnTo>
                  <a:lnTo>
                    <a:pt x="116" y="388"/>
                  </a:lnTo>
                  <a:lnTo>
                    <a:pt x="122" y="395"/>
                  </a:lnTo>
                  <a:lnTo>
                    <a:pt x="139" y="417"/>
                  </a:lnTo>
                  <a:lnTo>
                    <a:pt x="139" y="417"/>
                  </a:lnTo>
                  <a:lnTo>
                    <a:pt x="147" y="426"/>
                  </a:lnTo>
                  <a:lnTo>
                    <a:pt x="155" y="434"/>
                  </a:lnTo>
                  <a:lnTo>
                    <a:pt x="163" y="440"/>
                  </a:lnTo>
                  <a:lnTo>
                    <a:pt x="173" y="447"/>
                  </a:lnTo>
                  <a:lnTo>
                    <a:pt x="184" y="450"/>
                  </a:lnTo>
                  <a:lnTo>
                    <a:pt x="194" y="453"/>
                  </a:lnTo>
                  <a:lnTo>
                    <a:pt x="205" y="455"/>
                  </a:lnTo>
                  <a:lnTo>
                    <a:pt x="217" y="457"/>
                  </a:lnTo>
                  <a:lnTo>
                    <a:pt x="290" y="457"/>
                  </a:lnTo>
                  <a:lnTo>
                    <a:pt x="290" y="457"/>
                  </a:lnTo>
                  <a:lnTo>
                    <a:pt x="308" y="455"/>
                  </a:lnTo>
                  <a:lnTo>
                    <a:pt x="324" y="450"/>
                  </a:lnTo>
                  <a:lnTo>
                    <a:pt x="341" y="442"/>
                  </a:lnTo>
                  <a:lnTo>
                    <a:pt x="354" y="432"/>
                  </a:lnTo>
                  <a:lnTo>
                    <a:pt x="365" y="421"/>
                  </a:lnTo>
                  <a:lnTo>
                    <a:pt x="375" y="406"/>
                  </a:lnTo>
                  <a:lnTo>
                    <a:pt x="381" y="390"/>
                  </a:lnTo>
                  <a:lnTo>
                    <a:pt x="386" y="373"/>
                  </a:lnTo>
                  <a:lnTo>
                    <a:pt x="386" y="373"/>
                  </a:lnTo>
                  <a:lnTo>
                    <a:pt x="388" y="364"/>
                  </a:lnTo>
                  <a:lnTo>
                    <a:pt x="388" y="232"/>
                  </a:lnTo>
                  <a:close/>
                </a:path>
              </a:pathLst>
            </a:cu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F869F74-75E4-4722-8AF2-8E7FE97BC1FC}"/>
              </a:ext>
            </a:extLst>
          </p:cNvPr>
          <p:cNvGrpSpPr/>
          <p:nvPr/>
        </p:nvGrpSpPr>
        <p:grpSpPr>
          <a:xfrm>
            <a:off x="9157483" y="1917358"/>
            <a:ext cx="2375645" cy="4319702"/>
            <a:chOff x="9509967" y="1917358"/>
            <a:chExt cx="2375645" cy="431970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645ECD6-54FA-4C95-81E9-52DF65C97749}"/>
                </a:ext>
              </a:extLst>
            </p:cNvPr>
            <p:cNvSpPr/>
            <p:nvPr/>
          </p:nvSpPr>
          <p:spPr>
            <a:xfrm>
              <a:off x="9509967" y="1917358"/>
              <a:ext cx="2375645" cy="4319702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rgbClr val="3AB7C8"/>
                </a:gs>
              </a:gsLst>
              <a:lin ang="15227333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 sz="1799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3FE801F-5572-45CB-875D-B17AAA026D95}"/>
                </a:ext>
              </a:extLst>
            </p:cNvPr>
            <p:cNvSpPr txBox="1"/>
            <p:nvPr/>
          </p:nvSpPr>
          <p:spPr>
            <a:xfrm>
              <a:off x="9871646" y="2377333"/>
              <a:ext cx="1649275" cy="80001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en-US"/>
              </a:defPPr>
              <a:lvl1pPr algn="ctr">
                <a:defRPr sz="3200" b="1">
                  <a:solidFill>
                    <a:schemeClr val="bg1"/>
                  </a:solidFill>
                  <a:latin typeface="Lato" charset="0"/>
                  <a:ea typeface="Lato Light" charset="0"/>
                  <a:cs typeface="Lato Light" charset="0"/>
                </a:defRPr>
              </a:lvl1pPr>
            </a:lstStyle>
            <a:p>
              <a:r>
                <a:rPr lang="en-US" sz="1799" dirty="0"/>
                <a:t>To Reach Metadata Glossary</a:t>
              </a:r>
            </a:p>
          </p:txBody>
        </p:sp>
        <p:sp>
          <p:nvSpPr>
            <p:cNvPr id="16" name="Lorem Ipsum…">
              <a:extLst>
                <a:ext uri="{FF2B5EF4-FFF2-40B4-BE49-F238E27FC236}">
                  <a16:creationId xmlns:a16="http://schemas.microsoft.com/office/drawing/2014/main" id="{26F028C2-CC72-4AC6-9CF8-2B39E483BC05}"/>
                </a:ext>
              </a:extLst>
            </p:cNvPr>
            <p:cNvSpPr txBox="1"/>
            <p:nvPr/>
          </p:nvSpPr>
          <p:spPr>
            <a:xfrm>
              <a:off x="9871646" y="4570966"/>
              <a:ext cx="1871027" cy="11780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787" tIns="50787" rIns="50787" bIns="50787" numCol="1" anchor="ctr">
              <a:noAutofit/>
            </a:bodyPr>
            <a:lstStyle/>
            <a:p>
              <a:pPr algn="ctr" defTabSz="825462">
                <a:lnSpc>
                  <a:spcPct val="120000"/>
                </a:lnSpc>
                <a:defRPr sz="2000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defRPr>
              </a:pPr>
              <a:r>
                <a:rPr lang="en-US" sz="1200" dirty="0">
                  <a:solidFill>
                    <a:schemeClr val="bg1"/>
                  </a:solidFill>
                  <a:sym typeface="Lato Bold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https://databank.worldbank.org/metadataglossary/Health-Nutrition-and-Population-Statistics/series,country</a:t>
              </a:r>
              <a:endParaRPr lang="en-US" sz="12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endParaRPr>
            </a:p>
            <a:p>
              <a:pPr algn="ctr" defTabSz="825462">
                <a:lnSpc>
                  <a:spcPct val="120000"/>
                </a:lnSpc>
                <a:defRPr sz="2000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defRPr>
              </a:pP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3" name="Hand Pointer">
              <a:extLst>
                <a:ext uri="{FF2B5EF4-FFF2-40B4-BE49-F238E27FC236}">
                  <a16:creationId xmlns:a16="http://schemas.microsoft.com/office/drawing/2014/main" id="{AC801018-AB51-433C-9087-58E44E154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483643" y="3610369"/>
              <a:ext cx="425279" cy="500910"/>
            </a:xfrm>
            <a:custGeom>
              <a:avLst/>
              <a:gdLst>
                <a:gd name="T0" fmla="*/ 388 w 388"/>
                <a:gd name="T1" fmla="*/ 232 h 457"/>
                <a:gd name="T2" fmla="*/ 385 w 388"/>
                <a:gd name="T3" fmla="*/ 217 h 457"/>
                <a:gd name="T4" fmla="*/ 375 w 388"/>
                <a:gd name="T5" fmla="*/ 204 h 457"/>
                <a:gd name="T6" fmla="*/ 363 w 388"/>
                <a:gd name="T7" fmla="*/ 196 h 457"/>
                <a:gd name="T8" fmla="*/ 347 w 388"/>
                <a:gd name="T9" fmla="*/ 192 h 457"/>
                <a:gd name="T10" fmla="*/ 341 w 388"/>
                <a:gd name="T11" fmla="*/ 192 h 457"/>
                <a:gd name="T12" fmla="*/ 328 w 388"/>
                <a:gd name="T13" fmla="*/ 196 h 457"/>
                <a:gd name="T14" fmla="*/ 323 w 388"/>
                <a:gd name="T15" fmla="*/ 201 h 457"/>
                <a:gd name="T16" fmla="*/ 323 w 388"/>
                <a:gd name="T17" fmla="*/ 192 h 457"/>
                <a:gd name="T18" fmla="*/ 316 w 388"/>
                <a:gd name="T19" fmla="*/ 178 h 457"/>
                <a:gd name="T20" fmla="*/ 305 w 388"/>
                <a:gd name="T21" fmla="*/ 166 h 457"/>
                <a:gd name="T22" fmla="*/ 290 w 388"/>
                <a:gd name="T23" fmla="*/ 160 h 457"/>
                <a:gd name="T24" fmla="*/ 282 w 388"/>
                <a:gd name="T25" fmla="*/ 160 h 457"/>
                <a:gd name="T26" fmla="*/ 271 w 388"/>
                <a:gd name="T27" fmla="*/ 161 h 457"/>
                <a:gd name="T28" fmla="*/ 259 w 388"/>
                <a:gd name="T29" fmla="*/ 168 h 457"/>
                <a:gd name="T30" fmla="*/ 259 w 388"/>
                <a:gd name="T31" fmla="*/ 168 h 457"/>
                <a:gd name="T32" fmla="*/ 256 w 388"/>
                <a:gd name="T33" fmla="*/ 152 h 457"/>
                <a:gd name="T34" fmla="*/ 246 w 388"/>
                <a:gd name="T35" fmla="*/ 139 h 457"/>
                <a:gd name="T36" fmla="*/ 235 w 388"/>
                <a:gd name="T37" fmla="*/ 130 h 457"/>
                <a:gd name="T38" fmla="*/ 218 w 388"/>
                <a:gd name="T39" fmla="*/ 127 h 457"/>
                <a:gd name="T40" fmla="*/ 210 w 388"/>
                <a:gd name="T41" fmla="*/ 129 h 457"/>
                <a:gd name="T42" fmla="*/ 194 w 388"/>
                <a:gd name="T43" fmla="*/ 135 h 457"/>
                <a:gd name="T44" fmla="*/ 187 w 388"/>
                <a:gd name="T45" fmla="*/ 39 h 457"/>
                <a:gd name="T46" fmla="*/ 187 w 388"/>
                <a:gd name="T47" fmla="*/ 33 h 457"/>
                <a:gd name="T48" fmla="*/ 181 w 388"/>
                <a:gd name="T49" fmla="*/ 18 h 457"/>
                <a:gd name="T50" fmla="*/ 170 w 388"/>
                <a:gd name="T51" fmla="*/ 7 h 457"/>
                <a:gd name="T52" fmla="*/ 157 w 388"/>
                <a:gd name="T53" fmla="*/ 0 h 457"/>
                <a:gd name="T54" fmla="*/ 148 w 388"/>
                <a:gd name="T55" fmla="*/ 0 h 457"/>
                <a:gd name="T56" fmla="*/ 132 w 388"/>
                <a:gd name="T57" fmla="*/ 3 h 457"/>
                <a:gd name="T58" fmla="*/ 119 w 388"/>
                <a:gd name="T59" fmla="*/ 11 h 457"/>
                <a:gd name="T60" fmla="*/ 111 w 388"/>
                <a:gd name="T61" fmla="*/ 24 h 457"/>
                <a:gd name="T62" fmla="*/ 108 w 388"/>
                <a:gd name="T63" fmla="*/ 39 h 457"/>
                <a:gd name="T64" fmla="*/ 72 w 388"/>
                <a:gd name="T65" fmla="*/ 194 h 457"/>
                <a:gd name="T66" fmla="*/ 67 w 388"/>
                <a:gd name="T67" fmla="*/ 189 h 457"/>
                <a:gd name="T68" fmla="*/ 52 w 388"/>
                <a:gd name="T69" fmla="*/ 181 h 457"/>
                <a:gd name="T70" fmla="*/ 38 w 388"/>
                <a:gd name="T71" fmla="*/ 178 h 457"/>
                <a:gd name="T72" fmla="*/ 23 w 388"/>
                <a:gd name="T73" fmla="*/ 183 h 457"/>
                <a:gd name="T74" fmla="*/ 15 w 388"/>
                <a:gd name="T75" fmla="*/ 186 h 457"/>
                <a:gd name="T76" fmla="*/ 5 w 388"/>
                <a:gd name="T77" fmla="*/ 199 h 457"/>
                <a:gd name="T78" fmla="*/ 0 w 388"/>
                <a:gd name="T79" fmla="*/ 214 h 457"/>
                <a:gd name="T80" fmla="*/ 0 w 388"/>
                <a:gd name="T81" fmla="*/ 228 h 457"/>
                <a:gd name="T82" fmla="*/ 7 w 388"/>
                <a:gd name="T83" fmla="*/ 243 h 457"/>
                <a:gd name="T84" fmla="*/ 116 w 388"/>
                <a:gd name="T85" fmla="*/ 388 h 457"/>
                <a:gd name="T86" fmla="*/ 139 w 388"/>
                <a:gd name="T87" fmla="*/ 417 h 457"/>
                <a:gd name="T88" fmla="*/ 147 w 388"/>
                <a:gd name="T89" fmla="*/ 426 h 457"/>
                <a:gd name="T90" fmla="*/ 163 w 388"/>
                <a:gd name="T91" fmla="*/ 440 h 457"/>
                <a:gd name="T92" fmla="*/ 184 w 388"/>
                <a:gd name="T93" fmla="*/ 450 h 457"/>
                <a:gd name="T94" fmla="*/ 205 w 388"/>
                <a:gd name="T95" fmla="*/ 455 h 457"/>
                <a:gd name="T96" fmla="*/ 290 w 388"/>
                <a:gd name="T97" fmla="*/ 457 h 457"/>
                <a:gd name="T98" fmla="*/ 308 w 388"/>
                <a:gd name="T99" fmla="*/ 455 h 457"/>
                <a:gd name="T100" fmla="*/ 341 w 388"/>
                <a:gd name="T101" fmla="*/ 442 h 457"/>
                <a:gd name="T102" fmla="*/ 365 w 388"/>
                <a:gd name="T103" fmla="*/ 421 h 457"/>
                <a:gd name="T104" fmla="*/ 381 w 388"/>
                <a:gd name="T105" fmla="*/ 390 h 457"/>
                <a:gd name="T106" fmla="*/ 386 w 388"/>
                <a:gd name="T107" fmla="*/ 373 h 457"/>
                <a:gd name="T108" fmla="*/ 388 w 388"/>
                <a:gd name="T109" fmla="*/ 232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88" h="457">
                  <a:moveTo>
                    <a:pt x="388" y="232"/>
                  </a:moveTo>
                  <a:lnTo>
                    <a:pt x="388" y="232"/>
                  </a:lnTo>
                  <a:lnTo>
                    <a:pt x="386" y="223"/>
                  </a:lnTo>
                  <a:lnTo>
                    <a:pt x="385" y="217"/>
                  </a:lnTo>
                  <a:lnTo>
                    <a:pt x="380" y="209"/>
                  </a:lnTo>
                  <a:lnTo>
                    <a:pt x="375" y="204"/>
                  </a:lnTo>
                  <a:lnTo>
                    <a:pt x="370" y="199"/>
                  </a:lnTo>
                  <a:lnTo>
                    <a:pt x="363" y="196"/>
                  </a:lnTo>
                  <a:lnTo>
                    <a:pt x="355" y="192"/>
                  </a:lnTo>
                  <a:lnTo>
                    <a:pt x="347" y="192"/>
                  </a:lnTo>
                  <a:lnTo>
                    <a:pt x="347" y="192"/>
                  </a:lnTo>
                  <a:lnTo>
                    <a:pt x="341" y="192"/>
                  </a:lnTo>
                  <a:lnTo>
                    <a:pt x="334" y="194"/>
                  </a:lnTo>
                  <a:lnTo>
                    <a:pt x="328" y="196"/>
                  </a:lnTo>
                  <a:lnTo>
                    <a:pt x="323" y="201"/>
                  </a:lnTo>
                  <a:lnTo>
                    <a:pt x="323" y="201"/>
                  </a:lnTo>
                  <a:lnTo>
                    <a:pt x="323" y="201"/>
                  </a:lnTo>
                  <a:lnTo>
                    <a:pt x="323" y="192"/>
                  </a:lnTo>
                  <a:lnTo>
                    <a:pt x="319" y="184"/>
                  </a:lnTo>
                  <a:lnTo>
                    <a:pt x="316" y="178"/>
                  </a:lnTo>
                  <a:lnTo>
                    <a:pt x="311" y="171"/>
                  </a:lnTo>
                  <a:lnTo>
                    <a:pt x="305" y="166"/>
                  </a:lnTo>
                  <a:lnTo>
                    <a:pt x="298" y="163"/>
                  </a:lnTo>
                  <a:lnTo>
                    <a:pt x="290" y="160"/>
                  </a:lnTo>
                  <a:lnTo>
                    <a:pt x="282" y="160"/>
                  </a:lnTo>
                  <a:lnTo>
                    <a:pt x="282" y="160"/>
                  </a:lnTo>
                  <a:lnTo>
                    <a:pt x="275" y="160"/>
                  </a:lnTo>
                  <a:lnTo>
                    <a:pt x="271" y="161"/>
                  </a:lnTo>
                  <a:lnTo>
                    <a:pt x="264" y="165"/>
                  </a:lnTo>
                  <a:lnTo>
                    <a:pt x="259" y="168"/>
                  </a:lnTo>
                  <a:lnTo>
                    <a:pt x="259" y="168"/>
                  </a:lnTo>
                  <a:lnTo>
                    <a:pt x="259" y="168"/>
                  </a:lnTo>
                  <a:lnTo>
                    <a:pt x="258" y="160"/>
                  </a:lnTo>
                  <a:lnTo>
                    <a:pt x="256" y="152"/>
                  </a:lnTo>
                  <a:lnTo>
                    <a:pt x="251" y="145"/>
                  </a:lnTo>
                  <a:lnTo>
                    <a:pt x="246" y="139"/>
                  </a:lnTo>
                  <a:lnTo>
                    <a:pt x="241" y="134"/>
                  </a:lnTo>
                  <a:lnTo>
                    <a:pt x="235" y="130"/>
                  </a:lnTo>
                  <a:lnTo>
                    <a:pt x="227" y="129"/>
                  </a:lnTo>
                  <a:lnTo>
                    <a:pt x="218" y="127"/>
                  </a:lnTo>
                  <a:lnTo>
                    <a:pt x="218" y="127"/>
                  </a:lnTo>
                  <a:lnTo>
                    <a:pt x="210" y="129"/>
                  </a:lnTo>
                  <a:lnTo>
                    <a:pt x="202" y="132"/>
                  </a:lnTo>
                  <a:lnTo>
                    <a:pt x="194" y="135"/>
                  </a:lnTo>
                  <a:lnTo>
                    <a:pt x="187" y="142"/>
                  </a:lnTo>
                  <a:lnTo>
                    <a:pt x="187" y="39"/>
                  </a:lnTo>
                  <a:lnTo>
                    <a:pt x="187" y="39"/>
                  </a:lnTo>
                  <a:lnTo>
                    <a:pt x="187" y="33"/>
                  </a:lnTo>
                  <a:lnTo>
                    <a:pt x="184" y="24"/>
                  </a:lnTo>
                  <a:lnTo>
                    <a:pt x="181" y="18"/>
                  </a:lnTo>
                  <a:lnTo>
                    <a:pt x="176" y="11"/>
                  </a:lnTo>
                  <a:lnTo>
                    <a:pt x="170" y="7"/>
                  </a:lnTo>
                  <a:lnTo>
                    <a:pt x="163" y="3"/>
                  </a:lnTo>
                  <a:lnTo>
                    <a:pt x="157" y="0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40" y="0"/>
                  </a:lnTo>
                  <a:lnTo>
                    <a:pt x="132" y="3"/>
                  </a:lnTo>
                  <a:lnTo>
                    <a:pt x="126" y="7"/>
                  </a:lnTo>
                  <a:lnTo>
                    <a:pt x="119" y="11"/>
                  </a:lnTo>
                  <a:lnTo>
                    <a:pt x="114" y="18"/>
                  </a:lnTo>
                  <a:lnTo>
                    <a:pt x="111" y="24"/>
                  </a:lnTo>
                  <a:lnTo>
                    <a:pt x="108" y="33"/>
                  </a:lnTo>
                  <a:lnTo>
                    <a:pt x="108" y="39"/>
                  </a:lnTo>
                  <a:lnTo>
                    <a:pt x="108" y="243"/>
                  </a:lnTo>
                  <a:lnTo>
                    <a:pt x="72" y="194"/>
                  </a:lnTo>
                  <a:lnTo>
                    <a:pt x="72" y="194"/>
                  </a:lnTo>
                  <a:lnTo>
                    <a:pt x="67" y="189"/>
                  </a:lnTo>
                  <a:lnTo>
                    <a:pt x="60" y="184"/>
                  </a:lnTo>
                  <a:lnTo>
                    <a:pt x="52" y="181"/>
                  </a:lnTo>
                  <a:lnTo>
                    <a:pt x="46" y="179"/>
                  </a:lnTo>
                  <a:lnTo>
                    <a:pt x="38" y="178"/>
                  </a:lnTo>
                  <a:lnTo>
                    <a:pt x="29" y="179"/>
                  </a:lnTo>
                  <a:lnTo>
                    <a:pt x="23" y="183"/>
                  </a:lnTo>
                  <a:lnTo>
                    <a:pt x="15" y="186"/>
                  </a:lnTo>
                  <a:lnTo>
                    <a:pt x="15" y="186"/>
                  </a:lnTo>
                  <a:lnTo>
                    <a:pt x="10" y="192"/>
                  </a:lnTo>
                  <a:lnTo>
                    <a:pt x="5" y="199"/>
                  </a:lnTo>
                  <a:lnTo>
                    <a:pt x="2" y="205"/>
                  </a:lnTo>
                  <a:lnTo>
                    <a:pt x="0" y="214"/>
                  </a:lnTo>
                  <a:lnTo>
                    <a:pt x="0" y="220"/>
                  </a:lnTo>
                  <a:lnTo>
                    <a:pt x="0" y="228"/>
                  </a:lnTo>
                  <a:lnTo>
                    <a:pt x="3" y="236"/>
                  </a:lnTo>
                  <a:lnTo>
                    <a:pt x="7" y="243"/>
                  </a:lnTo>
                  <a:lnTo>
                    <a:pt x="116" y="388"/>
                  </a:lnTo>
                  <a:lnTo>
                    <a:pt x="116" y="388"/>
                  </a:lnTo>
                  <a:lnTo>
                    <a:pt x="122" y="395"/>
                  </a:lnTo>
                  <a:lnTo>
                    <a:pt x="139" y="417"/>
                  </a:lnTo>
                  <a:lnTo>
                    <a:pt x="139" y="417"/>
                  </a:lnTo>
                  <a:lnTo>
                    <a:pt x="147" y="426"/>
                  </a:lnTo>
                  <a:lnTo>
                    <a:pt x="155" y="434"/>
                  </a:lnTo>
                  <a:lnTo>
                    <a:pt x="163" y="440"/>
                  </a:lnTo>
                  <a:lnTo>
                    <a:pt x="173" y="447"/>
                  </a:lnTo>
                  <a:lnTo>
                    <a:pt x="184" y="450"/>
                  </a:lnTo>
                  <a:lnTo>
                    <a:pt x="194" y="453"/>
                  </a:lnTo>
                  <a:lnTo>
                    <a:pt x="205" y="455"/>
                  </a:lnTo>
                  <a:lnTo>
                    <a:pt x="217" y="457"/>
                  </a:lnTo>
                  <a:lnTo>
                    <a:pt x="290" y="457"/>
                  </a:lnTo>
                  <a:lnTo>
                    <a:pt x="290" y="457"/>
                  </a:lnTo>
                  <a:lnTo>
                    <a:pt x="308" y="455"/>
                  </a:lnTo>
                  <a:lnTo>
                    <a:pt x="324" y="450"/>
                  </a:lnTo>
                  <a:lnTo>
                    <a:pt x="341" y="442"/>
                  </a:lnTo>
                  <a:lnTo>
                    <a:pt x="354" y="432"/>
                  </a:lnTo>
                  <a:lnTo>
                    <a:pt x="365" y="421"/>
                  </a:lnTo>
                  <a:lnTo>
                    <a:pt x="375" y="406"/>
                  </a:lnTo>
                  <a:lnTo>
                    <a:pt x="381" y="390"/>
                  </a:lnTo>
                  <a:lnTo>
                    <a:pt x="386" y="373"/>
                  </a:lnTo>
                  <a:lnTo>
                    <a:pt x="386" y="373"/>
                  </a:lnTo>
                  <a:lnTo>
                    <a:pt x="388" y="364"/>
                  </a:lnTo>
                  <a:lnTo>
                    <a:pt x="388" y="232"/>
                  </a:lnTo>
                  <a:close/>
                </a:path>
              </a:pathLst>
            </a:cu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5786EBC-B987-4C5D-B21B-DB0E750132E1}"/>
              </a:ext>
            </a:extLst>
          </p:cNvPr>
          <p:cNvGrpSpPr/>
          <p:nvPr/>
        </p:nvGrpSpPr>
        <p:grpSpPr>
          <a:xfrm>
            <a:off x="4122421" y="1917357"/>
            <a:ext cx="2375645" cy="4319702"/>
            <a:chOff x="4474905" y="1917357"/>
            <a:chExt cx="2375645" cy="431970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F585684-1DB2-4A48-A9D0-AE38EB4BC8AC}"/>
                </a:ext>
              </a:extLst>
            </p:cNvPr>
            <p:cNvSpPr/>
            <p:nvPr/>
          </p:nvSpPr>
          <p:spPr>
            <a:xfrm>
              <a:off x="4474905" y="1917357"/>
              <a:ext cx="2375645" cy="4319702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rgbClr val="3AB7C8"/>
                </a:gs>
              </a:gsLst>
              <a:lin ang="15227333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 sz="1799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FB6D2A-FBD0-4148-8D4F-C22B6AB29DD9}"/>
                </a:ext>
              </a:extLst>
            </p:cNvPr>
            <p:cNvSpPr txBox="1"/>
            <p:nvPr/>
          </p:nvSpPr>
          <p:spPr>
            <a:xfrm>
              <a:off x="4933411" y="2537050"/>
              <a:ext cx="1446077" cy="80001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en-US"/>
              </a:defPPr>
              <a:lvl1pPr algn="ctr">
                <a:defRPr sz="1900" b="1">
                  <a:solidFill>
                    <a:schemeClr val="bg1"/>
                  </a:solidFill>
                  <a:latin typeface="Lato" charset="0"/>
                  <a:ea typeface="Lato Light" charset="0"/>
                  <a:cs typeface="Lato Light" charset="0"/>
                </a:defRPr>
              </a:lvl1pPr>
            </a:lstStyle>
            <a:p>
              <a:r>
                <a:rPr lang="en-US" sz="1799" dirty="0"/>
                <a:t>Data</a:t>
              </a:r>
            </a:p>
            <a:p>
              <a:r>
                <a:rPr lang="en-US" sz="1799" dirty="0"/>
                <a:t>Shape</a:t>
              </a:r>
            </a:p>
          </p:txBody>
        </p:sp>
        <p:sp>
          <p:nvSpPr>
            <p:cNvPr id="21" name="Hand Pointer">
              <a:extLst>
                <a:ext uri="{FF2B5EF4-FFF2-40B4-BE49-F238E27FC236}">
                  <a16:creationId xmlns:a16="http://schemas.microsoft.com/office/drawing/2014/main" id="{E63D0E36-E4DC-466E-8012-7330B2BD80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442442" y="3584835"/>
              <a:ext cx="425279" cy="500910"/>
            </a:xfrm>
            <a:custGeom>
              <a:avLst/>
              <a:gdLst>
                <a:gd name="T0" fmla="*/ 388 w 388"/>
                <a:gd name="T1" fmla="*/ 232 h 457"/>
                <a:gd name="T2" fmla="*/ 385 w 388"/>
                <a:gd name="T3" fmla="*/ 217 h 457"/>
                <a:gd name="T4" fmla="*/ 375 w 388"/>
                <a:gd name="T5" fmla="*/ 204 h 457"/>
                <a:gd name="T6" fmla="*/ 363 w 388"/>
                <a:gd name="T7" fmla="*/ 196 h 457"/>
                <a:gd name="T8" fmla="*/ 347 w 388"/>
                <a:gd name="T9" fmla="*/ 192 h 457"/>
                <a:gd name="T10" fmla="*/ 341 w 388"/>
                <a:gd name="T11" fmla="*/ 192 h 457"/>
                <a:gd name="T12" fmla="*/ 328 w 388"/>
                <a:gd name="T13" fmla="*/ 196 h 457"/>
                <a:gd name="T14" fmla="*/ 323 w 388"/>
                <a:gd name="T15" fmla="*/ 201 h 457"/>
                <a:gd name="T16" fmla="*/ 323 w 388"/>
                <a:gd name="T17" fmla="*/ 192 h 457"/>
                <a:gd name="T18" fmla="*/ 316 w 388"/>
                <a:gd name="T19" fmla="*/ 178 h 457"/>
                <a:gd name="T20" fmla="*/ 305 w 388"/>
                <a:gd name="T21" fmla="*/ 166 h 457"/>
                <a:gd name="T22" fmla="*/ 290 w 388"/>
                <a:gd name="T23" fmla="*/ 160 h 457"/>
                <a:gd name="T24" fmla="*/ 282 w 388"/>
                <a:gd name="T25" fmla="*/ 160 h 457"/>
                <a:gd name="T26" fmla="*/ 271 w 388"/>
                <a:gd name="T27" fmla="*/ 161 h 457"/>
                <a:gd name="T28" fmla="*/ 259 w 388"/>
                <a:gd name="T29" fmla="*/ 168 h 457"/>
                <a:gd name="T30" fmla="*/ 259 w 388"/>
                <a:gd name="T31" fmla="*/ 168 h 457"/>
                <a:gd name="T32" fmla="*/ 256 w 388"/>
                <a:gd name="T33" fmla="*/ 152 h 457"/>
                <a:gd name="T34" fmla="*/ 246 w 388"/>
                <a:gd name="T35" fmla="*/ 139 h 457"/>
                <a:gd name="T36" fmla="*/ 235 w 388"/>
                <a:gd name="T37" fmla="*/ 130 h 457"/>
                <a:gd name="T38" fmla="*/ 218 w 388"/>
                <a:gd name="T39" fmla="*/ 127 h 457"/>
                <a:gd name="T40" fmla="*/ 210 w 388"/>
                <a:gd name="T41" fmla="*/ 129 h 457"/>
                <a:gd name="T42" fmla="*/ 194 w 388"/>
                <a:gd name="T43" fmla="*/ 135 h 457"/>
                <a:gd name="T44" fmla="*/ 187 w 388"/>
                <a:gd name="T45" fmla="*/ 39 h 457"/>
                <a:gd name="T46" fmla="*/ 187 w 388"/>
                <a:gd name="T47" fmla="*/ 33 h 457"/>
                <a:gd name="T48" fmla="*/ 181 w 388"/>
                <a:gd name="T49" fmla="*/ 18 h 457"/>
                <a:gd name="T50" fmla="*/ 170 w 388"/>
                <a:gd name="T51" fmla="*/ 7 h 457"/>
                <a:gd name="T52" fmla="*/ 157 w 388"/>
                <a:gd name="T53" fmla="*/ 0 h 457"/>
                <a:gd name="T54" fmla="*/ 148 w 388"/>
                <a:gd name="T55" fmla="*/ 0 h 457"/>
                <a:gd name="T56" fmla="*/ 132 w 388"/>
                <a:gd name="T57" fmla="*/ 3 h 457"/>
                <a:gd name="T58" fmla="*/ 119 w 388"/>
                <a:gd name="T59" fmla="*/ 11 h 457"/>
                <a:gd name="T60" fmla="*/ 111 w 388"/>
                <a:gd name="T61" fmla="*/ 24 h 457"/>
                <a:gd name="T62" fmla="*/ 108 w 388"/>
                <a:gd name="T63" fmla="*/ 39 h 457"/>
                <a:gd name="T64" fmla="*/ 72 w 388"/>
                <a:gd name="T65" fmla="*/ 194 h 457"/>
                <a:gd name="T66" fmla="*/ 67 w 388"/>
                <a:gd name="T67" fmla="*/ 189 h 457"/>
                <a:gd name="T68" fmla="*/ 52 w 388"/>
                <a:gd name="T69" fmla="*/ 181 h 457"/>
                <a:gd name="T70" fmla="*/ 38 w 388"/>
                <a:gd name="T71" fmla="*/ 178 h 457"/>
                <a:gd name="T72" fmla="*/ 23 w 388"/>
                <a:gd name="T73" fmla="*/ 183 h 457"/>
                <a:gd name="T74" fmla="*/ 15 w 388"/>
                <a:gd name="T75" fmla="*/ 186 h 457"/>
                <a:gd name="T76" fmla="*/ 5 w 388"/>
                <a:gd name="T77" fmla="*/ 199 h 457"/>
                <a:gd name="T78" fmla="*/ 0 w 388"/>
                <a:gd name="T79" fmla="*/ 214 h 457"/>
                <a:gd name="T80" fmla="*/ 0 w 388"/>
                <a:gd name="T81" fmla="*/ 228 h 457"/>
                <a:gd name="T82" fmla="*/ 7 w 388"/>
                <a:gd name="T83" fmla="*/ 243 h 457"/>
                <a:gd name="T84" fmla="*/ 116 w 388"/>
                <a:gd name="T85" fmla="*/ 388 h 457"/>
                <a:gd name="T86" fmla="*/ 139 w 388"/>
                <a:gd name="T87" fmla="*/ 417 h 457"/>
                <a:gd name="T88" fmla="*/ 147 w 388"/>
                <a:gd name="T89" fmla="*/ 426 h 457"/>
                <a:gd name="T90" fmla="*/ 163 w 388"/>
                <a:gd name="T91" fmla="*/ 440 h 457"/>
                <a:gd name="T92" fmla="*/ 184 w 388"/>
                <a:gd name="T93" fmla="*/ 450 h 457"/>
                <a:gd name="T94" fmla="*/ 205 w 388"/>
                <a:gd name="T95" fmla="*/ 455 h 457"/>
                <a:gd name="T96" fmla="*/ 290 w 388"/>
                <a:gd name="T97" fmla="*/ 457 h 457"/>
                <a:gd name="T98" fmla="*/ 308 w 388"/>
                <a:gd name="T99" fmla="*/ 455 h 457"/>
                <a:gd name="T100" fmla="*/ 341 w 388"/>
                <a:gd name="T101" fmla="*/ 442 h 457"/>
                <a:gd name="T102" fmla="*/ 365 w 388"/>
                <a:gd name="T103" fmla="*/ 421 h 457"/>
                <a:gd name="T104" fmla="*/ 381 w 388"/>
                <a:gd name="T105" fmla="*/ 390 h 457"/>
                <a:gd name="T106" fmla="*/ 386 w 388"/>
                <a:gd name="T107" fmla="*/ 373 h 457"/>
                <a:gd name="T108" fmla="*/ 388 w 388"/>
                <a:gd name="T109" fmla="*/ 232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88" h="457">
                  <a:moveTo>
                    <a:pt x="388" y="232"/>
                  </a:moveTo>
                  <a:lnTo>
                    <a:pt x="388" y="232"/>
                  </a:lnTo>
                  <a:lnTo>
                    <a:pt x="386" y="223"/>
                  </a:lnTo>
                  <a:lnTo>
                    <a:pt x="385" y="217"/>
                  </a:lnTo>
                  <a:lnTo>
                    <a:pt x="380" y="209"/>
                  </a:lnTo>
                  <a:lnTo>
                    <a:pt x="375" y="204"/>
                  </a:lnTo>
                  <a:lnTo>
                    <a:pt x="370" y="199"/>
                  </a:lnTo>
                  <a:lnTo>
                    <a:pt x="363" y="196"/>
                  </a:lnTo>
                  <a:lnTo>
                    <a:pt x="355" y="192"/>
                  </a:lnTo>
                  <a:lnTo>
                    <a:pt x="347" y="192"/>
                  </a:lnTo>
                  <a:lnTo>
                    <a:pt x="347" y="192"/>
                  </a:lnTo>
                  <a:lnTo>
                    <a:pt x="341" y="192"/>
                  </a:lnTo>
                  <a:lnTo>
                    <a:pt x="334" y="194"/>
                  </a:lnTo>
                  <a:lnTo>
                    <a:pt x="328" y="196"/>
                  </a:lnTo>
                  <a:lnTo>
                    <a:pt x="323" y="201"/>
                  </a:lnTo>
                  <a:lnTo>
                    <a:pt x="323" y="201"/>
                  </a:lnTo>
                  <a:lnTo>
                    <a:pt x="323" y="201"/>
                  </a:lnTo>
                  <a:lnTo>
                    <a:pt x="323" y="192"/>
                  </a:lnTo>
                  <a:lnTo>
                    <a:pt x="319" y="184"/>
                  </a:lnTo>
                  <a:lnTo>
                    <a:pt x="316" y="178"/>
                  </a:lnTo>
                  <a:lnTo>
                    <a:pt x="311" y="171"/>
                  </a:lnTo>
                  <a:lnTo>
                    <a:pt x="305" y="166"/>
                  </a:lnTo>
                  <a:lnTo>
                    <a:pt x="298" y="163"/>
                  </a:lnTo>
                  <a:lnTo>
                    <a:pt x="290" y="160"/>
                  </a:lnTo>
                  <a:lnTo>
                    <a:pt x="282" y="160"/>
                  </a:lnTo>
                  <a:lnTo>
                    <a:pt x="282" y="160"/>
                  </a:lnTo>
                  <a:lnTo>
                    <a:pt x="275" y="160"/>
                  </a:lnTo>
                  <a:lnTo>
                    <a:pt x="271" y="161"/>
                  </a:lnTo>
                  <a:lnTo>
                    <a:pt x="264" y="165"/>
                  </a:lnTo>
                  <a:lnTo>
                    <a:pt x="259" y="168"/>
                  </a:lnTo>
                  <a:lnTo>
                    <a:pt x="259" y="168"/>
                  </a:lnTo>
                  <a:lnTo>
                    <a:pt x="259" y="168"/>
                  </a:lnTo>
                  <a:lnTo>
                    <a:pt x="258" y="160"/>
                  </a:lnTo>
                  <a:lnTo>
                    <a:pt x="256" y="152"/>
                  </a:lnTo>
                  <a:lnTo>
                    <a:pt x="251" y="145"/>
                  </a:lnTo>
                  <a:lnTo>
                    <a:pt x="246" y="139"/>
                  </a:lnTo>
                  <a:lnTo>
                    <a:pt x="241" y="134"/>
                  </a:lnTo>
                  <a:lnTo>
                    <a:pt x="235" y="130"/>
                  </a:lnTo>
                  <a:lnTo>
                    <a:pt x="227" y="129"/>
                  </a:lnTo>
                  <a:lnTo>
                    <a:pt x="218" y="127"/>
                  </a:lnTo>
                  <a:lnTo>
                    <a:pt x="218" y="127"/>
                  </a:lnTo>
                  <a:lnTo>
                    <a:pt x="210" y="129"/>
                  </a:lnTo>
                  <a:lnTo>
                    <a:pt x="202" y="132"/>
                  </a:lnTo>
                  <a:lnTo>
                    <a:pt x="194" y="135"/>
                  </a:lnTo>
                  <a:lnTo>
                    <a:pt x="187" y="142"/>
                  </a:lnTo>
                  <a:lnTo>
                    <a:pt x="187" y="39"/>
                  </a:lnTo>
                  <a:lnTo>
                    <a:pt x="187" y="39"/>
                  </a:lnTo>
                  <a:lnTo>
                    <a:pt x="187" y="33"/>
                  </a:lnTo>
                  <a:lnTo>
                    <a:pt x="184" y="24"/>
                  </a:lnTo>
                  <a:lnTo>
                    <a:pt x="181" y="18"/>
                  </a:lnTo>
                  <a:lnTo>
                    <a:pt x="176" y="11"/>
                  </a:lnTo>
                  <a:lnTo>
                    <a:pt x="170" y="7"/>
                  </a:lnTo>
                  <a:lnTo>
                    <a:pt x="163" y="3"/>
                  </a:lnTo>
                  <a:lnTo>
                    <a:pt x="157" y="0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40" y="0"/>
                  </a:lnTo>
                  <a:lnTo>
                    <a:pt x="132" y="3"/>
                  </a:lnTo>
                  <a:lnTo>
                    <a:pt x="126" y="7"/>
                  </a:lnTo>
                  <a:lnTo>
                    <a:pt x="119" y="11"/>
                  </a:lnTo>
                  <a:lnTo>
                    <a:pt x="114" y="18"/>
                  </a:lnTo>
                  <a:lnTo>
                    <a:pt x="111" y="24"/>
                  </a:lnTo>
                  <a:lnTo>
                    <a:pt x="108" y="33"/>
                  </a:lnTo>
                  <a:lnTo>
                    <a:pt x="108" y="39"/>
                  </a:lnTo>
                  <a:lnTo>
                    <a:pt x="108" y="243"/>
                  </a:lnTo>
                  <a:lnTo>
                    <a:pt x="72" y="194"/>
                  </a:lnTo>
                  <a:lnTo>
                    <a:pt x="72" y="194"/>
                  </a:lnTo>
                  <a:lnTo>
                    <a:pt x="67" y="189"/>
                  </a:lnTo>
                  <a:lnTo>
                    <a:pt x="60" y="184"/>
                  </a:lnTo>
                  <a:lnTo>
                    <a:pt x="52" y="181"/>
                  </a:lnTo>
                  <a:lnTo>
                    <a:pt x="46" y="179"/>
                  </a:lnTo>
                  <a:lnTo>
                    <a:pt x="38" y="178"/>
                  </a:lnTo>
                  <a:lnTo>
                    <a:pt x="29" y="179"/>
                  </a:lnTo>
                  <a:lnTo>
                    <a:pt x="23" y="183"/>
                  </a:lnTo>
                  <a:lnTo>
                    <a:pt x="15" y="186"/>
                  </a:lnTo>
                  <a:lnTo>
                    <a:pt x="15" y="186"/>
                  </a:lnTo>
                  <a:lnTo>
                    <a:pt x="10" y="192"/>
                  </a:lnTo>
                  <a:lnTo>
                    <a:pt x="5" y="199"/>
                  </a:lnTo>
                  <a:lnTo>
                    <a:pt x="2" y="205"/>
                  </a:lnTo>
                  <a:lnTo>
                    <a:pt x="0" y="214"/>
                  </a:lnTo>
                  <a:lnTo>
                    <a:pt x="0" y="220"/>
                  </a:lnTo>
                  <a:lnTo>
                    <a:pt x="0" y="228"/>
                  </a:lnTo>
                  <a:lnTo>
                    <a:pt x="3" y="236"/>
                  </a:lnTo>
                  <a:lnTo>
                    <a:pt x="7" y="243"/>
                  </a:lnTo>
                  <a:lnTo>
                    <a:pt x="116" y="388"/>
                  </a:lnTo>
                  <a:lnTo>
                    <a:pt x="116" y="388"/>
                  </a:lnTo>
                  <a:lnTo>
                    <a:pt x="122" y="395"/>
                  </a:lnTo>
                  <a:lnTo>
                    <a:pt x="139" y="417"/>
                  </a:lnTo>
                  <a:lnTo>
                    <a:pt x="139" y="417"/>
                  </a:lnTo>
                  <a:lnTo>
                    <a:pt x="147" y="426"/>
                  </a:lnTo>
                  <a:lnTo>
                    <a:pt x="155" y="434"/>
                  </a:lnTo>
                  <a:lnTo>
                    <a:pt x="163" y="440"/>
                  </a:lnTo>
                  <a:lnTo>
                    <a:pt x="173" y="447"/>
                  </a:lnTo>
                  <a:lnTo>
                    <a:pt x="184" y="450"/>
                  </a:lnTo>
                  <a:lnTo>
                    <a:pt x="194" y="453"/>
                  </a:lnTo>
                  <a:lnTo>
                    <a:pt x="205" y="455"/>
                  </a:lnTo>
                  <a:lnTo>
                    <a:pt x="217" y="457"/>
                  </a:lnTo>
                  <a:lnTo>
                    <a:pt x="290" y="457"/>
                  </a:lnTo>
                  <a:lnTo>
                    <a:pt x="290" y="457"/>
                  </a:lnTo>
                  <a:lnTo>
                    <a:pt x="308" y="455"/>
                  </a:lnTo>
                  <a:lnTo>
                    <a:pt x="324" y="450"/>
                  </a:lnTo>
                  <a:lnTo>
                    <a:pt x="341" y="442"/>
                  </a:lnTo>
                  <a:lnTo>
                    <a:pt x="354" y="432"/>
                  </a:lnTo>
                  <a:lnTo>
                    <a:pt x="365" y="421"/>
                  </a:lnTo>
                  <a:lnTo>
                    <a:pt x="375" y="406"/>
                  </a:lnTo>
                  <a:lnTo>
                    <a:pt x="381" y="390"/>
                  </a:lnTo>
                  <a:lnTo>
                    <a:pt x="386" y="373"/>
                  </a:lnTo>
                  <a:lnTo>
                    <a:pt x="386" y="373"/>
                  </a:lnTo>
                  <a:lnTo>
                    <a:pt x="388" y="364"/>
                  </a:lnTo>
                  <a:lnTo>
                    <a:pt x="388" y="232"/>
                  </a:lnTo>
                  <a:close/>
                </a:path>
              </a:pathLst>
            </a:cu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Lorem Ipsum…">
              <a:extLst>
                <a:ext uri="{FF2B5EF4-FFF2-40B4-BE49-F238E27FC236}">
                  <a16:creationId xmlns:a16="http://schemas.microsoft.com/office/drawing/2014/main" id="{9375EDF9-691B-4ADB-9773-E7EF851618D6}"/>
                </a:ext>
              </a:extLst>
            </p:cNvPr>
            <p:cNvSpPr txBox="1"/>
            <p:nvPr/>
          </p:nvSpPr>
          <p:spPr>
            <a:xfrm>
              <a:off x="4719568" y="4353407"/>
              <a:ext cx="1871027" cy="11780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787" tIns="50787" rIns="50787" bIns="50787" numCol="1" anchor="ctr">
              <a:normAutofit/>
            </a:bodyPr>
            <a:lstStyle/>
            <a:p>
              <a:pPr algn="ctr" defTabSz="825462">
                <a:lnSpc>
                  <a:spcPct val="120000"/>
                </a:lnSpc>
                <a:defRPr sz="2000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defRPr>
              </a:pPr>
              <a:r>
                <a:rPr lang="en-US" sz="1400" dirty="0">
                  <a:solidFill>
                    <a:schemeClr val="bg1"/>
                  </a:solidFill>
                  <a:latin typeface="Lato Light" charset="0"/>
                  <a:ea typeface="Lato Light" charset="0"/>
                  <a:cs typeface="Lato Light" charset="0"/>
                </a:rPr>
                <a:t>88 Columns</a:t>
              </a:r>
            </a:p>
            <a:p>
              <a:pPr algn="ctr" defTabSz="825462">
                <a:lnSpc>
                  <a:spcPct val="120000"/>
                </a:lnSpc>
                <a:defRPr sz="2000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defRPr>
              </a:pPr>
              <a:r>
                <a:rPr lang="en-US" sz="1400" dirty="0">
                  <a:solidFill>
                    <a:schemeClr val="bg1"/>
                  </a:solidFill>
                  <a:latin typeface="Lato Light" charset="0"/>
                  <a:ea typeface="Lato Light" charset="0"/>
                  <a:cs typeface="Lato Light" charset="0"/>
                </a:rPr>
                <a:t>2,300 Rows</a:t>
              </a:r>
              <a:endParaRPr sz="14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3B7F2-A20D-42CF-8615-F75133B6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dirty="0"/>
              <a:t>ANY QUESTIONS?</a:t>
            </a:r>
            <a:endParaRPr lang="en-US"/>
          </a:p>
        </p:txBody>
      </p:sp>
      <p:pic>
        <p:nvPicPr>
          <p:cNvPr id="6" name="Picture 5" descr="A picture containing device&#10;&#10;Description automatically generated">
            <a:extLst>
              <a:ext uri="{FF2B5EF4-FFF2-40B4-BE49-F238E27FC236}">
                <a16:creationId xmlns:a16="http://schemas.microsoft.com/office/drawing/2014/main" id="{49A090DC-6E7A-496D-AEAC-96DC05DDF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164" y="1905000"/>
            <a:ext cx="4000500" cy="4267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57216675"/>
      </p:ext>
    </p:extLst>
  </p:cSld>
  <p:clrMapOvr>
    <a:masterClrMapping/>
  </p:clrMapOvr>
  <p:transition spd="slow">
    <p:push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in a Nutshell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B56176-824F-4D8F-94D8-625517C03886}"/>
              </a:ext>
            </a:extLst>
          </p:cNvPr>
          <p:cNvGrpSpPr/>
          <p:nvPr/>
        </p:nvGrpSpPr>
        <p:grpSpPr>
          <a:xfrm>
            <a:off x="1598612" y="1917359"/>
            <a:ext cx="2375645" cy="4319702"/>
            <a:chOff x="1951096" y="1917359"/>
            <a:chExt cx="2375645" cy="431970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009ED4B-85AB-48B6-AC17-E8D4B6BE82A2}"/>
                </a:ext>
              </a:extLst>
            </p:cNvPr>
            <p:cNvSpPr/>
            <p:nvPr/>
          </p:nvSpPr>
          <p:spPr>
            <a:xfrm>
              <a:off x="1951096" y="1917359"/>
              <a:ext cx="2375645" cy="43197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 sz="1799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2FFA3F-0E69-4194-9217-6D21BDE77A94}"/>
                </a:ext>
              </a:extLst>
            </p:cNvPr>
            <p:cNvSpPr txBox="1"/>
            <p:nvPr/>
          </p:nvSpPr>
          <p:spPr>
            <a:xfrm>
              <a:off x="2423650" y="2171789"/>
              <a:ext cx="1446077" cy="80001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en-US"/>
              </a:defPPr>
              <a:lvl1pPr algn="ctr">
                <a:defRPr sz="1799" b="1">
                  <a:solidFill>
                    <a:schemeClr val="bg1"/>
                  </a:solidFill>
                  <a:latin typeface="Lato" charset="0"/>
                  <a:ea typeface="Lato Light" charset="0"/>
                  <a:cs typeface="Lato Light" charset="0"/>
                </a:defRPr>
              </a:lvl1pPr>
            </a:lstStyle>
            <a:p>
              <a:r>
                <a:rPr lang="en-US" dirty="0"/>
                <a:t>Variable Types</a:t>
              </a:r>
            </a:p>
          </p:txBody>
        </p:sp>
        <p:sp>
          <p:nvSpPr>
            <p:cNvPr id="20" name="Hand Pointer">
              <a:extLst>
                <a:ext uri="{FF2B5EF4-FFF2-40B4-BE49-F238E27FC236}">
                  <a16:creationId xmlns:a16="http://schemas.microsoft.com/office/drawing/2014/main" id="{0ADF80A4-5BE9-4CB1-911D-CEE5B85186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023532" y="3083925"/>
              <a:ext cx="425279" cy="500910"/>
            </a:xfrm>
            <a:custGeom>
              <a:avLst/>
              <a:gdLst>
                <a:gd name="T0" fmla="*/ 388 w 388"/>
                <a:gd name="T1" fmla="*/ 232 h 457"/>
                <a:gd name="T2" fmla="*/ 385 w 388"/>
                <a:gd name="T3" fmla="*/ 217 h 457"/>
                <a:gd name="T4" fmla="*/ 375 w 388"/>
                <a:gd name="T5" fmla="*/ 204 h 457"/>
                <a:gd name="T6" fmla="*/ 363 w 388"/>
                <a:gd name="T7" fmla="*/ 196 h 457"/>
                <a:gd name="T8" fmla="*/ 347 w 388"/>
                <a:gd name="T9" fmla="*/ 192 h 457"/>
                <a:gd name="T10" fmla="*/ 341 w 388"/>
                <a:gd name="T11" fmla="*/ 192 h 457"/>
                <a:gd name="T12" fmla="*/ 328 w 388"/>
                <a:gd name="T13" fmla="*/ 196 h 457"/>
                <a:gd name="T14" fmla="*/ 323 w 388"/>
                <a:gd name="T15" fmla="*/ 201 h 457"/>
                <a:gd name="T16" fmla="*/ 323 w 388"/>
                <a:gd name="T17" fmla="*/ 192 h 457"/>
                <a:gd name="T18" fmla="*/ 316 w 388"/>
                <a:gd name="T19" fmla="*/ 178 h 457"/>
                <a:gd name="T20" fmla="*/ 305 w 388"/>
                <a:gd name="T21" fmla="*/ 166 h 457"/>
                <a:gd name="T22" fmla="*/ 290 w 388"/>
                <a:gd name="T23" fmla="*/ 160 h 457"/>
                <a:gd name="T24" fmla="*/ 282 w 388"/>
                <a:gd name="T25" fmla="*/ 160 h 457"/>
                <a:gd name="T26" fmla="*/ 271 w 388"/>
                <a:gd name="T27" fmla="*/ 161 h 457"/>
                <a:gd name="T28" fmla="*/ 259 w 388"/>
                <a:gd name="T29" fmla="*/ 168 h 457"/>
                <a:gd name="T30" fmla="*/ 259 w 388"/>
                <a:gd name="T31" fmla="*/ 168 h 457"/>
                <a:gd name="T32" fmla="*/ 256 w 388"/>
                <a:gd name="T33" fmla="*/ 152 h 457"/>
                <a:gd name="T34" fmla="*/ 246 w 388"/>
                <a:gd name="T35" fmla="*/ 139 h 457"/>
                <a:gd name="T36" fmla="*/ 235 w 388"/>
                <a:gd name="T37" fmla="*/ 130 h 457"/>
                <a:gd name="T38" fmla="*/ 218 w 388"/>
                <a:gd name="T39" fmla="*/ 127 h 457"/>
                <a:gd name="T40" fmla="*/ 210 w 388"/>
                <a:gd name="T41" fmla="*/ 129 h 457"/>
                <a:gd name="T42" fmla="*/ 194 w 388"/>
                <a:gd name="T43" fmla="*/ 135 h 457"/>
                <a:gd name="T44" fmla="*/ 187 w 388"/>
                <a:gd name="T45" fmla="*/ 39 h 457"/>
                <a:gd name="T46" fmla="*/ 187 w 388"/>
                <a:gd name="T47" fmla="*/ 33 h 457"/>
                <a:gd name="T48" fmla="*/ 181 w 388"/>
                <a:gd name="T49" fmla="*/ 18 h 457"/>
                <a:gd name="T50" fmla="*/ 170 w 388"/>
                <a:gd name="T51" fmla="*/ 7 h 457"/>
                <a:gd name="T52" fmla="*/ 157 w 388"/>
                <a:gd name="T53" fmla="*/ 0 h 457"/>
                <a:gd name="T54" fmla="*/ 148 w 388"/>
                <a:gd name="T55" fmla="*/ 0 h 457"/>
                <a:gd name="T56" fmla="*/ 132 w 388"/>
                <a:gd name="T57" fmla="*/ 3 h 457"/>
                <a:gd name="T58" fmla="*/ 119 w 388"/>
                <a:gd name="T59" fmla="*/ 11 h 457"/>
                <a:gd name="T60" fmla="*/ 111 w 388"/>
                <a:gd name="T61" fmla="*/ 24 h 457"/>
                <a:gd name="T62" fmla="*/ 108 w 388"/>
                <a:gd name="T63" fmla="*/ 39 h 457"/>
                <a:gd name="T64" fmla="*/ 72 w 388"/>
                <a:gd name="T65" fmla="*/ 194 h 457"/>
                <a:gd name="T66" fmla="*/ 67 w 388"/>
                <a:gd name="T67" fmla="*/ 189 h 457"/>
                <a:gd name="T68" fmla="*/ 52 w 388"/>
                <a:gd name="T69" fmla="*/ 181 h 457"/>
                <a:gd name="T70" fmla="*/ 38 w 388"/>
                <a:gd name="T71" fmla="*/ 178 h 457"/>
                <a:gd name="T72" fmla="*/ 23 w 388"/>
                <a:gd name="T73" fmla="*/ 183 h 457"/>
                <a:gd name="T74" fmla="*/ 15 w 388"/>
                <a:gd name="T75" fmla="*/ 186 h 457"/>
                <a:gd name="T76" fmla="*/ 5 w 388"/>
                <a:gd name="T77" fmla="*/ 199 h 457"/>
                <a:gd name="T78" fmla="*/ 0 w 388"/>
                <a:gd name="T79" fmla="*/ 214 h 457"/>
                <a:gd name="T80" fmla="*/ 0 w 388"/>
                <a:gd name="T81" fmla="*/ 228 h 457"/>
                <a:gd name="T82" fmla="*/ 7 w 388"/>
                <a:gd name="T83" fmla="*/ 243 h 457"/>
                <a:gd name="T84" fmla="*/ 116 w 388"/>
                <a:gd name="T85" fmla="*/ 388 h 457"/>
                <a:gd name="T86" fmla="*/ 139 w 388"/>
                <a:gd name="T87" fmla="*/ 417 h 457"/>
                <a:gd name="T88" fmla="*/ 147 w 388"/>
                <a:gd name="T89" fmla="*/ 426 h 457"/>
                <a:gd name="T90" fmla="*/ 163 w 388"/>
                <a:gd name="T91" fmla="*/ 440 h 457"/>
                <a:gd name="T92" fmla="*/ 184 w 388"/>
                <a:gd name="T93" fmla="*/ 450 h 457"/>
                <a:gd name="T94" fmla="*/ 205 w 388"/>
                <a:gd name="T95" fmla="*/ 455 h 457"/>
                <a:gd name="T96" fmla="*/ 290 w 388"/>
                <a:gd name="T97" fmla="*/ 457 h 457"/>
                <a:gd name="T98" fmla="*/ 308 w 388"/>
                <a:gd name="T99" fmla="*/ 455 h 457"/>
                <a:gd name="T100" fmla="*/ 341 w 388"/>
                <a:gd name="T101" fmla="*/ 442 h 457"/>
                <a:gd name="T102" fmla="*/ 365 w 388"/>
                <a:gd name="T103" fmla="*/ 421 h 457"/>
                <a:gd name="T104" fmla="*/ 381 w 388"/>
                <a:gd name="T105" fmla="*/ 390 h 457"/>
                <a:gd name="T106" fmla="*/ 386 w 388"/>
                <a:gd name="T107" fmla="*/ 373 h 457"/>
                <a:gd name="T108" fmla="*/ 388 w 388"/>
                <a:gd name="T109" fmla="*/ 232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88" h="457">
                  <a:moveTo>
                    <a:pt x="388" y="232"/>
                  </a:moveTo>
                  <a:lnTo>
                    <a:pt x="388" y="232"/>
                  </a:lnTo>
                  <a:lnTo>
                    <a:pt x="386" y="223"/>
                  </a:lnTo>
                  <a:lnTo>
                    <a:pt x="385" y="217"/>
                  </a:lnTo>
                  <a:lnTo>
                    <a:pt x="380" y="209"/>
                  </a:lnTo>
                  <a:lnTo>
                    <a:pt x="375" y="204"/>
                  </a:lnTo>
                  <a:lnTo>
                    <a:pt x="370" y="199"/>
                  </a:lnTo>
                  <a:lnTo>
                    <a:pt x="363" y="196"/>
                  </a:lnTo>
                  <a:lnTo>
                    <a:pt x="355" y="192"/>
                  </a:lnTo>
                  <a:lnTo>
                    <a:pt x="347" y="192"/>
                  </a:lnTo>
                  <a:lnTo>
                    <a:pt x="347" y="192"/>
                  </a:lnTo>
                  <a:lnTo>
                    <a:pt x="341" y="192"/>
                  </a:lnTo>
                  <a:lnTo>
                    <a:pt x="334" y="194"/>
                  </a:lnTo>
                  <a:lnTo>
                    <a:pt x="328" y="196"/>
                  </a:lnTo>
                  <a:lnTo>
                    <a:pt x="323" y="201"/>
                  </a:lnTo>
                  <a:lnTo>
                    <a:pt x="323" y="201"/>
                  </a:lnTo>
                  <a:lnTo>
                    <a:pt x="323" y="201"/>
                  </a:lnTo>
                  <a:lnTo>
                    <a:pt x="323" y="192"/>
                  </a:lnTo>
                  <a:lnTo>
                    <a:pt x="319" y="184"/>
                  </a:lnTo>
                  <a:lnTo>
                    <a:pt x="316" y="178"/>
                  </a:lnTo>
                  <a:lnTo>
                    <a:pt x="311" y="171"/>
                  </a:lnTo>
                  <a:lnTo>
                    <a:pt x="305" y="166"/>
                  </a:lnTo>
                  <a:lnTo>
                    <a:pt x="298" y="163"/>
                  </a:lnTo>
                  <a:lnTo>
                    <a:pt x="290" y="160"/>
                  </a:lnTo>
                  <a:lnTo>
                    <a:pt x="282" y="160"/>
                  </a:lnTo>
                  <a:lnTo>
                    <a:pt x="282" y="160"/>
                  </a:lnTo>
                  <a:lnTo>
                    <a:pt x="275" y="160"/>
                  </a:lnTo>
                  <a:lnTo>
                    <a:pt x="271" y="161"/>
                  </a:lnTo>
                  <a:lnTo>
                    <a:pt x="264" y="165"/>
                  </a:lnTo>
                  <a:lnTo>
                    <a:pt x="259" y="168"/>
                  </a:lnTo>
                  <a:lnTo>
                    <a:pt x="259" y="168"/>
                  </a:lnTo>
                  <a:lnTo>
                    <a:pt x="259" y="168"/>
                  </a:lnTo>
                  <a:lnTo>
                    <a:pt x="258" y="160"/>
                  </a:lnTo>
                  <a:lnTo>
                    <a:pt x="256" y="152"/>
                  </a:lnTo>
                  <a:lnTo>
                    <a:pt x="251" y="145"/>
                  </a:lnTo>
                  <a:lnTo>
                    <a:pt x="246" y="139"/>
                  </a:lnTo>
                  <a:lnTo>
                    <a:pt x="241" y="134"/>
                  </a:lnTo>
                  <a:lnTo>
                    <a:pt x="235" y="130"/>
                  </a:lnTo>
                  <a:lnTo>
                    <a:pt x="227" y="129"/>
                  </a:lnTo>
                  <a:lnTo>
                    <a:pt x="218" y="127"/>
                  </a:lnTo>
                  <a:lnTo>
                    <a:pt x="218" y="127"/>
                  </a:lnTo>
                  <a:lnTo>
                    <a:pt x="210" y="129"/>
                  </a:lnTo>
                  <a:lnTo>
                    <a:pt x="202" y="132"/>
                  </a:lnTo>
                  <a:lnTo>
                    <a:pt x="194" y="135"/>
                  </a:lnTo>
                  <a:lnTo>
                    <a:pt x="187" y="142"/>
                  </a:lnTo>
                  <a:lnTo>
                    <a:pt x="187" y="39"/>
                  </a:lnTo>
                  <a:lnTo>
                    <a:pt x="187" y="39"/>
                  </a:lnTo>
                  <a:lnTo>
                    <a:pt x="187" y="33"/>
                  </a:lnTo>
                  <a:lnTo>
                    <a:pt x="184" y="24"/>
                  </a:lnTo>
                  <a:lnTo>
                    <a:pt x="181" y="18"/>
                  </a:lnTo>
                  <a:lnTo>
                    <a:pt x="176" y="11"/>
                  </a:lnTo>
                  <a:lnTo>
                    <a:pt x="170" y="7"/>
                  </a:lnTo>
                  <a:lnTo>
                    <a:pt x="163" y="3"/>
                  </a:lnTo>
                  <a:lnTo>
                    <a:pt x="157" y="0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40" y="0"/>
                  </a:lnTo>
                  <a:lnTo>
                    <a:pt x="132" y="3"/>
                  </a:lnTo>
                  <a:lnTo>
                    <a:pt x="126" y="7"/>
                  </a:lnTo>
                  <a:lnTo>
                    <a:pt x="119" y="11"/>
                  </a:lnTo>
                  <a:lnTo>
                    <a:pt x="114" y="18"/>
                  </a:lnTo>
                  <a:lnTo>
                    <a:pt x="111" y="24"/>
                  </a:lnTo>
                  <a:lnTo>
                    <a:pt x="108" y="33"/>
                  </a:lnTo>
                  <a:lnTo>
                    <a:pt x="108" y="39"/>
                  </a:lnTo>
                  <a:lnTo>
                    <a:pt x="108" y="243"/>
                  </a:lnTo>
                  <a:lnTo>
                    <a:pt x="72" y="194"/>
                  </a:lnTo>
                  <a:lnTo>
                    <a:pt x="72" y="194"/>
                  </a:lnTo>
                  <a:lnTo>
                    <a:pt x="67" y="189"/>
                  </a:lnTo>
                  <a:lnTo>
                    <a:pt x="60" y="184"/>
                  </a:lnTo>
                  <a:lnTo>
                    <a:pt x="52" y="181"/>
                  </a:lnTo>
                  <a:lnTo>
                    <a:pt x="46" y="179"/>
                  </a:lnTo>
                  <a:lnTo>
                    <a:pt x="38" y="178"/>
                  </a:lnTo>
                  <a:lnTo>
                    <a:pt x="29" y="179"/>
                  </a:lnTo>
                  <a:lnTo>
                    <a:pt x="23" y="183"/>
                  </a:lnTo>
                  <a:lnTo>
                    <a:pt x="15" y="186"/>
                  </a:lnTo>
                  <a:lnTo>
                    <a:pt x="15" y="186"/>
                  </a:lnTo>
                  <a:lnTo>
                    <a:pt x="10" y="192"/>
                  </a:lnTo>
                  <a:lnTo>
                    <a:pt x="5" y="199"/>
                  </a:lnTo>
                  <a:lnTo>
                    <a:pt x="2" y="205"/>
                  </a:lnTo>
                  <a:lnTo>
                    <a:pt x="0" y="214"/>
                  </a:lnTo>
                  <a:lnTo>
                    <a:pt x="0" y="220"/>
                  </a:lnTo>
                  <a:lnTo>
                    <a:pt x="0" y="228"/>
                  </a:lnTo>
                  <a:lnTo>
                    <a:pt x="3" y="236"/>
                  </a:lnTo>
                  <a:lnTo>
                    <a:pt x="7" y="243"/>
                  </a:lnTo>
                  <a:lnTo>
                    <a:pt x="116" y="388"/>
                  </a:lnTo>
                  <a:lnTo>
                    <a:pt x="116" y="388"/>
                  </a:lnTo>
                  <a:lnTo>
                    <a:pt x="122" y="395"/>
                  </a:lnTo>
                  <a:lnTo>
                    <a:pt x="139" y="417"/>
                  </a:lnTo>
                  <a:lnTo>
                    <a:pt x="139" y="417"/>
                  </a:lnTo>
                  <a:lnTo>
                    <a:pt x="147" y="426"/>
                  </a:lnTo>
                  <a:lnTo>
                    <a:pt x="155" y="434"/>
                  </a:lnTo>
                  <a:lnTo>
                    <a:pt x="163" y="440"/>
                  </a:lnTo>
                  <a:lnTo>
                    <a:pt x="173" y="447"/>
                  </a:lnTo>
                  <a:lnTo>
                    <a:pt x="184" y="450"/>
                  </a:lnTo>
                  <a:lnTo>
                    <a:pt x="194" y="453"/>
                  </a:lnTo>
                  <a:lnTo>
                    <a:pt x="205" y="455"/>
                  </a:lnTo>
                  <a:lnTo>
                    <a:pt x="217" y="457"/>
                  </a:lnTo>
                  <a:lnTo>
                    <a:pt x="290" y="457"/>
                  </a:lnTo>
                  <a:lnTo>
                    <a:pt x="290" y="457"/>
                  </a:lnTo>
                  <a:lnTo>
                    <a:pt x="308" y="455"/>
                  </a:lnTo>
                  <a:lnTo>
                    <a:pt x="324" y="450"/>
                  </a:lnTo>
                  <a:lnTo>
                    <a:pt x="341" y="442"/>
                  </a:lnTo>
                  <a:lnTo>
                    <a:pt x="354" y="432"/>
                  </a:lnTo>
                  <a:lnTo>
                    <a:pt x="365" y="421"/>
                  </a:lnTo>
                  <a:lnTo>
                    <a:pt x="375" y="406"/>
                  </a:lnTo>
                  <a:lnTo>
                    <a:pt x="381" y="390"/>
                  </a:lnTo>
                  <a:lnTo>
                    <a:pt x="386" y="373"/>
                  </a:lnTo>
                  <a:lnTo>
                    <a:pt x="386" y="373"/>
                  </a:lnTo>
                  <a:lnTo>
                    <a:pt x="388" y="364"/>
                  </a:lnTo>
                  <a:lnTo>
                    <a:pt x="388" y="232"/>
                  </a:lnTo>
                  <a:close/>
                </a:path>
              </a:pathLst>
            </a:cu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A520CD2-39CC-4048-AB58-C27605869DF7}"/>
              </a:ext>
            </a:extLst>
          </p:cNvPr>
          <p:cNvGrpSpPr/>
          <p:nvPr/>
        </p:nvGrpSpPr>
        <p:grpSpPr>
          <a:xfrm>
            <a:off x="6642391" y="1928698"/>
            <a:ext cx="2375645" cy="4319702"/>
            <a:chOff x="6994875" y="1928698"/>
            <a:chExt cx="2375645" cy="431970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625CD1C-89C7-4901-96B4-7FD28777ED49}"/>
                </a:ext>
              </a:extLst>
            </p:cNvPr>
            <p:cNvGrpSpPr/>
            <p:nvPr/>
          </p:nvGrpSpPr>
          <p:grpSpPr>
            <a:xfrm>
              <a:off x="6994875" y="1928698"/>
              <a:ext cx="2375645" cy="4319702"/>
              <a:chOff x="8688288" y="1258360"/>
              <a:chExt cx="2376264" cy="4320827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033106C-3E36-48F3-ABA6-F0866155FE7E}"/>
                  </a:ext>
                </a:extLst>
              </p:cNvPr>
              <p:cNvSpPr/>
              <p:nvPr/>
            </p:nvSpPr>
            <p:spPr>
              <a:xfrm>
                <a:off x="8688288" y="1258360"/>
                <a:ext cx="2376264" cy="43208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ctr"/>
                <a:endParaRPr lang="en-US" sz="1799"/>
              </a:p>
            </p:txBody>
          </p:sp>
          <p:sp>
            <p:nvSpPr>
              <p:cNvPr id="8" name="Lorem Ipsum…">
                <a:extLst>
                  <a:ext uri="{FF2B5EF4-FFF2-40B4-BE49-F238E27FC236}">
                    <a16:creationId xmlns:a16="http://schemas.microsoft.com/office/drawing/2014/main" id="{20DAD20D-E261-4782-8FF0-8CB152B6D6FF}"/>
                  </a:ext>
                </a:extLst>
              </p:cNvPr>
              <p:cNvSpPr txBox="1"/>
              <p:nvPr/>
            </p:nvSpPr>
            <p:spPr>
              <a:xfrm>
                <a:off x="8938206" y="3140152"/>
                <a:ext cx="1871514" cy="11783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787" tIns="50787" rIns="50787" bIns="50787" numCol="1" anchor="ctr">
                <a:normAutofit fontScale="92500" lnSpcReduction="10000"/>
              </a:bodyPr>
              <a:lstStyle>
                <a:defPPr>
                  <a:defRPr lang="en-US"/>
                </a:defPPr>
                <a:lvl1pPr algn="ctr" defTabSz="825462">
                  <a:lnSpc>
                    <a:spcPct val="120000"/>
                  </a:lnSpc>
                  <a:defRPr sz="1400">
                    <a:solidFill>
                      <a:schemeClr val="bg1"/>
                    </a:solidFill>
                    <a:latin typeface="Lato Light" charset="0"/>
                    <a:ea typeface="Lato Light" charset="0"/>
                    <a:cs typeface="Lato Light" charset="0"/>
                  </a:defRPr>
                </a:lvl1pPr>
              </a:lstStyle>
              <a:p>
                <a:pPr algn="l"/>
                <a:r>
                  <a:rPr lang="en-US" dirty="0"/>
                  <a:t>* Population ages 65        and above</a:t>
                </a:r>
              </a:p>
              <a:p>
                <a:pPr algn="l"/>
                <a:r>
                  <a:rPr lang="en-US" dirty="0"/>
                  <a:t>* Life expectancy at birth, male</a:t>
                </a:r>
              </a:p>
              <a:p>
                <a:pPr algn="l"/>
                <a:r>
                  <a:rPr lang="en-US" dirty="0"/>
                  <a:t>* Mortality rate, infant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4FB2BF9-F1CB-496F-B20F-CD8004A5A730}"/>
                  </a:ext>
                </a:extLst>
              </p:cNvPr>
              <p:cNvSpPr txBox="1"/>
              <p:nvPr/>
            </p:nvSpPr>
            <p:spPr>
              <a:xfrm>
                <a:off x="9150753" y="1466760"/>
                <a:ext cx="1446454" cy="800219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>
                <a:defPPr>
                  <a:defRPr lang="en-US"/>
                </a:defPPr>
                <a:lvl1pPr algn="ctr">
                  <a:defRPr sz="3200" b="1">
                    <a:solidFill>
                      <a:schemeClr val="bg1"/>
                    </a:solidFill>
                    <a:latin typeface="Lato" charset="0"/>
                    <a:ea typeface="Lato Light" charset="0"/>
                    <a:cs typeface="Lato Light" charset="0"/>
                  </a:defRPr>
                </a:lvl1pPr>
              </a:lstStyle>
              <a:p>
                <a:r>
                  <a:rPr lang="en-US" sz="1799" dirty="0"/>
                  <a:t>Final Features</a:t>
                </a:r>
              </a:p>
            </p:txBody>
          </p:sp>
        </p:grpSp>
        <p:sp>
          <p:nvSpPr>
            <p:cNvPr id="22" name="Hand Pointer">
              <a:extLst>
                <a:ext uri="{FF2B5EF4-FFF2-40B4-BE49-F238E27FC236}">
                  <a16:creationId xmlns:a16="http://schemas.microsoft.com/office/drawing/2014/main" id="{3C35780A-DF20-4F9F-A0BB-25F760D4319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967618" y="3083926"/>
              <a:ext cx="425279" cy="500910"/>
            </a:xfrm>
            <a:custGeom>
              <a:avLst/>
              <a:gdLst>
                <a:gd name="T0" fmla="*/ 388 w 388"/>
                <a:gd name="T1" fmla="*/ 232 h 457"/>
                <a:gd name="T2" fmla="*/ 385 w 388"/>
                <a:gd name="T3" fmla="*/ 217 h 457"/>
                <a:gd name="T4" fmla="*/ 375 w 388"/>
                <a:gd name="T5" fmla="*/ 204 h 457"/>
                <a:gd name="T6" fmla="*/ 363 w 388"/>
                <a:gd name="T7" fmla="*/ 196 h 457"/>
                <a:gd name="T8" fmla="*/ 347 w 388"/>
                <a:gd name="T9" fmla="*/ 192 h 457"/>
                <a:gd name="T10" fmla="*/ 341 w 388"/>
                <a:gd name="T11" fmla="*/ 192 h 457"/>
                <a:gd name="T12" fmla="*/ 328 w 388"/>
                <a:gd name="T13" fmla="*/ 196 h 457"/>
                <a:gd name="T14" fmla="*/ 323 w 388"/>
                <a:gd name="T15" fmla="*/ 201 h 457"/>
                <a:gd name="T16" fmla="*/ 323 w 388"/>
                <a:gd name="T17" fmla="*/ 192 h 457"/>
                <a:gd name="T18" fmla="*/ 316 w 388"/>
                <a:gd name="T19" fmla="*/ 178 h 457"/>
                <a:gd name="T20" fmla="*/ 305 w 388"/>
                <a:gd name="T21" fmla="*/ 166 h 457"/>
                <a:gd name="T22" fmla="*/ 290 w 388"/>
                <a:gd name="T23" fmla="*/ 160 h 457"/>
                <a:gd name="T24" fmla="*/ 282 w 388"/>
                <a:gd name="T25" fmla="*/ 160 h 457"/>
                <a:gd name="T26" fmla="*/ 271 w 388"/>
                <a:gd name="T27" fmla="*/ 161 h 457"/>
                <a:gd name="T28" fmla="*/ 259 w 388"/>
                <a:gd name="T29" fmla="*/ 168 h 457"/>
                <a:gd name="T30" fmla="*/ 259 w 388"/>
                <a:gd name="T31" fmla="*/ 168 h 457"/>
                <a:gd name="T32" fmla="*/ 256 w 388"/>
                <a:gd name="T33" fmla="*/ 152 h 457"/>
                <a:gd name="T34" fmla="*/ 246 w 388"/>
                <a:gd name="T35" fmla="*/ 139 h 457"/>
                <a:gd name="T36" fmla="*/ 235 w 388"/>
                <a:gd name="T37" fmla="*/ 130 h 457"/>
                <a:gd name="T38" fmla="*/ 218 w 388"/>
                <a:gd name="T39" fmla="*/ 127 h 457"/>
                <a:gd name="T40" fmla="*/ 210 w 388"/>
                <a:gd name="T41" fmla="*/ 129 h 457"/>
                <a:gd name="T42" fmla="*/ 194 w 388"/>
                <a:gd name="T43" fmla="*/ 135 h 457"/>
                <a:gd name="T44" fmla="*/ 187 w 388"/>
                <a:gd name="T45" fmla="*/ 39 h 457"/>
                <a:gd name="T46" fmla="*/ 187 w 388"/>
                <a:gd name="T47" fmla="*/ 33 h 457"/>
                <a:gd name="T48" fmla="*/ 181 w 388"/>
                <a:gd name="T49" fmla="*/ 18 h 457"/>
                <a:gd name="T50" fmla="*/ 170 w 388"/>
                <a:gd name="T51" fmla="*/ 7 h 457"/>
                <a:gd name="T52" fmla="*/ 157 w 388"/>
                <a:gd name="T53" fmla="*/ 0 h 457"/>
                <a:gd name="T54" fmla="*/ 148 w 388"/>
                <a:gd name="T55" fmla="*/ 0 h 457"/>
                <a:gd name="T56" fmla="*/ 132 w 388"/>
                <a:gd name="T57" fmla="*/ 3 h 457"/>
                <a:gd name="T58" fmla="*/ 119 w 388"/>
                <a:gd name="T59" fmla="*/ 11 h 457"/>
                <a:gd name="T60" fmla="*/ 111 w 388"/>
                <a:gd name="T61" fmla="*/ 24 h 457"/>
                <a:gd name="T62" fmla="*/ 108 w 388"/>
                <a:gd name="T63" fmla="*/ 39 h 457"/>
                <a:gd name="T64" fmla="*/ 72 w 388"/>
                <a:gd name="T65" fmla="*/ 194 h 457"/>
                <a:gd name="T66" fmla="*/ 67 w 388"/>
                <a:gd name="T67" fmla="*/ 189 h 457"/>
                <a:gd name="T68" fmla="*/ 52 w 388"/>
                <a:gd name="T69" fmla="*/ 181 h 457"/>
                <a:gd name="T70" fmla="*/ 38 w 388"/>
                <a:gd name="T71" fmla="*/ 178 h 457"/>
                <a:gd name="T72" fmla="*/ 23 w 388"/>
                <a:gd name="T73" fmla="*/ 183 h 457"/>
                <a:gd name="T74" fmla="*/ 15 w 388"/>
                <a:gd name="T75" fmla="*/ 186 h 457"/>
                <a:gd name="T76" fmla="*/ 5 w 388"/>
                <a:gd name="T77" fmla="*/ 199 h 457"/>
                <a:gd name="T78" fmla="*/ 0 w 388"/>
                <a:gd name="T79" fmla="*/ 214 h 457"/>
                <a:gd name="T80" fmla="*/ 0 w 388"/>
                <a:gd name="T81" fmla="*/ 228 h 457"/>
                <a:gd name="T82" fmla="*/ 7 w 388"/>
                <a:gd name="T83" fmla="*/ 243 h 457"/>
                <a:gd name="T84" fmla="*/ 116 w 388"/>
                <a:gd name="T85" fmla="*/ 388 h 457"/>
                <a:gd name="T86" fmla="*/ 139 w 388"/>
                <a:gd name="T87" fmla="*/ 417 h 457"/>
                <a:gd name="T88" fmla="*/ 147 w 388"/>
                <a:gd name="T89" fmla="*/ 426 h 457"/>
                <a:gd name="T90" fmla="*/ 163 w 388"/>
                <a:gd name="T91" fmla="*/ 440 h 457"/>
                <a:gd name="T92" fmla="*/ 184 w 388"/>
                <a:gd name="T93" fmla="*/ 450 h 457"/>
                <a:gd name="T94" fmla="*/ 205 w 388"/>
                <a:gd name="T95" fmla="*/ 455 h 457"/>
                <a:gd name="T96" fmla="*/ 290 w 388"/>
                <a:gd name="T97" fmla="*/ 457 h 457"/>
                <a:gd name="T98" fmla="*/ 308 w 388"/>
                <a:gd name="T99" fmla="*/ 455 h 457"/>
                <a:gd name="T100" fmla="*/ 341 w 388"/>
                <a:gd name="T101" fmla="*/ 442 h 457"/>
                <a:gd name="T102" fmla="*/ 365 w 388"/>
                <a:gd name="T103" fmla="*/ 421 h 457"/>
                <a:gd name="T104" fmla="*/ 381 w 388"/>
                <a:gd name="T105" fmla="*/ 390 h 457"/>
                <a:gd name="T106" fmla="*/ 386 w 388"/>
                <a:gd name="T107" fmla="*/ 373 h 457"/>
                <a:gd name="T108" fmla="*/ 388 w 388"/>
                <a:gd name="T109" fmla="*/ 232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88" h="457">
                  <a:moveTo>
                    <a:pt x="388" y="232"/>
                  </a:moveTo>
                  <a:lnTo>
                    <a:pt x="388" y="232"/>
                  </a:lnTo>
                  <a:lnTo>
                    <a:pt x="386" y="223"/>
                  </a:lnTo>
                  <a:lnTo>
                    <a:pt x="385" y="217"/>
                  </a:lnTo>
                  <a:lnTo>
                    <a:pt x="380" y="209"/>
                  </a:lnTo>
                  <a:lnTo>
                    <a:pt x="375" y="204"/>
                  </a:lnTo>
                  <a:lnTo>
                    <a:pt x="370" y="199"/>
                  </a:lnTo>
                  <a:lnTo>
                    <a:pt x="363" y="196"/>
                  </a:lnTo>
                  <a:lnTo>
                    <a:pt x="355" y="192"/>
                  </a:lnTo>
                  <a:lnTo>
                    <a:pt x="347" y="192"/>
                  </a:lnTo>
                  <a:lnTo>
                    <a:pt x="347" y="192"/>
                  </a:lnTo>
                  <a:lnTo>
                    <a:pt x="341" y="192"/>
                  </a:lnTo>
                  <a:lnTo>
                    <a:pt x="334" y="194"/>
                  </a:lnTo>
                  <a:lnTo>
                    <a:pt x="328" y="196"/>
                  </a:lnTo>
                  <a:lnTo>
                    <a:pt x="323" y="201"/>
                  </a:lnTo>
                  <a:lnTo>
                    <a:pt x="323" y="201"/>
                  </a:lnTo>
                  <a:lnTo>
                    <a:pt x="323" y="201"/>
                  </a:lnTo>
                  <a:lnTo>
                    <a:pt x="323" y="192"/>
                  </a:lnTo>
                  <a:lnTo>
                    <a:pt x="319" y="184"/>
                  </a:lnTo>
                  <a:lnTo>
                    <a:pt x="316" y="178"/>
                  </a:lnTo>
                  <a:lnTo>
                    <a:pt x="311" y="171"/>
                  </a:lnTo>
                  <a:lnTo>
                    <a:pt x="305" y="166"/>
                  </a:lnTo>
                  <a:lnTo>
                    <a:pt x="298" y="163"/>
                  </a:lnTo>
                  <a:lnTo>
                    <a:pt x="290" y="160"/>
                  </a:lnTo>
                  <a:lnTo>
                    <a:pt x="282" y="160"/>
                  </a:lnTo>
                  <a:lnTo>
                    <a:pt x="282" y="160"/>
                  </a:lnTo>
                  <a:lnTo>
                    <a:pt x="275" y="160"/>
                  </a:lnTo>
                  <a:lnTo>
                    <a:pt x="271" y="161"/>
                  </a:lnTo>
                  <a:lnTo>
                    <a:pt x="264" y="165"/>
                  </a:lnTo>
                  <a:lnTo>
                    <a:pt x="259" y="168"/>
                  </a:lnTo>
                  <a:lnTo>
                    <a:pt x="259" y="168"/>
                  </a:lnTo>
                  <a:lnTo>
                    <a:pt x="259" y="168"/>
                  </a:lnTo>
                  <a:lnTo>
                    <a:pt x="258" y="160"/>
                  </a:lnTo>
                  <a:lnTo>
                    <a:pt x="256" y="152"/>
                  </a:lnTo>
                  <a:lnTo>
                    <a:pt x="251" y="145"/>
                  </a:lnTo>
                  <a:lnTo>
                    <a:pt x="246" y="139"/>
                  </a:lnTo>
                  <a:lnTo>
                    <a:pt x="241" y="134"/>
                  </a:lnTo>
                  <a:lnTo>
                    <a:pt x="235" y="130"/>
                  </a:lnTo>
                  <a:lnTo>
                    <a:pt x="227" y="129"/>
                  </a:lnTo>
                  <a:lnTo>
                    <a:pt x="218" y="127"/>
                  </a:lnTo>
                  <a:lnTo>
                    <a:pt x="218" y="127"/>
                  </a:lnTo>
                  <a:lnTo>
                    <a:pt x="210" y="129"/>
                  </a:lnTo>
                  <a:lnTo>
                    <a:pt x="202" y="132"/>
                  </a:lnTo>
                  <a:lnTo>
                    <a:pt x="194" y="135"/>
                  </a:lnTo>
                  <a:lnTo>
                    <a:pt x="187" y="142"/>
                  </a:lnTo>
                  <a:lnTo>
                    <a:pt x="187" y="39"/>
                  </a:lnTo>
                  <a:lnTo>
                    <a:pt x="187" y="39"/>
                  </a:lnTo>
                  <a:lnTo>
                    <a:pt x="187" y="33"/>
                  </a:lnTo>
                  <a:lnTo>
                    <a:pt x="184" y="24"/>
                  </a:lnTo>
                  <a:lnTo>
                    <a:pt x="181" y="18"/>
                  </a:lnTo>
                  <a:lnTo>
                    <a:pt x="176" y="11"/>
                  </a:lnTo>
                  <a:lnTo>
                    <a:pt x="170" y="7"/>
                  </a:lnTo>
                  <a:lnTo>
                    <a:pt x="163" y="3"/>
                  </a:lnTo>
                  <a:lnTo>
                    <a:pt x="157" y="0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40" y="0"/>
                  </a:lnTo>
                  <a:lnTo>
                    <a:pt x="132" y="3"/>
                  </a:lnTo>
                  <a:lnTo>
                    <a:pt x="126" y="7"/>
                  </a:lnTo>
                  <a:lnTo>
                    <a:pt x="119" y="11"/>
                  </a:lnTo>
                  <a:lnTo>
                    <a:pt x="114" y="18"/>
                  </a:lnTo>
                  <a:lnTo>
                    <a:pt x="111" y="24"/>
                  </a:lnTo>
                  <a:lnTo>
                    <a:pt x="108" y="33"/>
                  </a:lnTo>
                  <a:lnTo>
                    <a:pt x="108" y="39"/>
                  </a:lnTo>
                  <a:lnTo>
                    <a:pt x="108" y="243"/>
                  </a:lnTo>
                  <a:lnTo>
                    <a:pt x="72" y="194"/>
                  </a:lnTo>
                  <a:lnTo>
                    <a:pt x="72" y="194"/>
                  </a:lnTo>
                  <a:lnTo>
                    <a:pt x="67" y="189"/>
                  </a:lnTo>
                  <a:lnTo>
                    <a:pt x="60" y="184"/>
                  </a:lnTo>
                  <a:lnTo>
                    <a:pt x="52" y="181"/>
                  </a:lnTo>
                  <a:lnTo>
                    <a:pt x="46" y="179"/>
                  </a:lnTo>
                  <a:lnTo>
                    <a:pt x="38" y="178"/>
                  </a:lnTo>
                  <a:lnTo>
                    <a:pt x="29" y="179"/>
                  </a:lnTo>
                  <a:lnTo>
                    <a:pt x="23" y="183"/>
                  </a:lnTo>
                  <a:lnTo>
                    <a:pt x="15" y="186"/>
                  </a:lnTo>
                  <a:lnTo>
                    <a:pt x="15" y="186"/>
                  </a:lnTo>
                  <a:lnTo>
                    <a:pt x="10" y="192"/>
                  </a:lnTo>
                  <a:lnTo>
                    <a:pt x="5" y="199"/>
                  </a:lnTo>
                  <a:lnTo>
                    <a:pt x="2" y="205"/>
                  </a:lnTo>
                  <a:lnTo>
                    <a:pt x="0" y="214"/>
                  </a:lnTo>
                  <a:lnTo>
                    <a:pt x="0" y="220"/>
                  </a:lnTo>
                  <a:lnTo>
                    <a:pt x="0" y="228"/>
                  </a:lnTo>
                  <a:lnTo>
                    <a:pt x="3" y="236"/>
                  </a:lnTo>
                  <a:lnTo>
                    <a:pt x="7" y="243"/>
                  </a:lnTo>
                  <a:lnTo>
                    <a:pt x="116" y="388"/>
                  </a:lnTo>
                  <a:lnTo>
                    <a:pt x="116" y="388"/>
                  </a:lnTo>
                  <a:lnTo>
                    <a:pt x="122" y="395"/>
                  </a:lnTo>
                  <a:lnTo>
                    <a:pt x="139" y="417"/>
                  </a:lnTo>
                  <a:lnTo>
                    <a:pt x="139" y="417"/>
                  </a:lnTo>
                  <a:lnTo>
                    <a:pt x="147" y="426"/>
                  </a:lnTo>
                  <a:lnTo>
                    <a:pt x="155" y="434"/>
                  </a:lnTo>
                  <a:lnTo>
                    <a:pt x="163" y="440"/>
                  </a:lnTo>
                  <a:lnTo>
                    <a:pt x="173" y="447"/>
                  </a:lnTo>
                  <a:lnTo>
                    <a:pt x="184" y="450"/>
                  </a:lnTo>
                  <a:lnTo>
                    <a:pt x="194" y="453"/>
                  </a:lnTo>
                  <a:lnTo>
                    <a:pt x="205" y="455"/>
                  </a:lnTo>
                  <a:lnTo>
                    <a:pt x="217" y="457"/>
                  </a:lnTo>
                  <a:lnTo>
                    <a:pt x="290" y="457"/>
                  </a:lnTo>
                  <a:lnTo>
                    <a:pt x="290" y="457"/>
                  </a:lnTo>
                  <a:lnTo>
                    <a:pt x="308" y="455"/>
                  </a:lnTo>
                  <a:lnTo>
                    <a:pt x="324" y="450"/>
                  </a:lnTo>
                  <a:lnTo>
                    <a:pt x="341" y="442"/>
                  </a:lnTo>
                  <a:lnTo>
                    <a:pt x="354" y="432"/>
                  </a:lnTo>
                  <a:lnTo>
                    <a:pt x="365" y="421"/>
                  </a:lnTo>
                  <a:lnTo>
                    <a:pt x="375" y="406"/>
                  </a:lnTo>
                  <a:lnTo>
                    <a:pt x="381" y="390"/>
                  </a:lnTo>
                  <a:lnTo>
                    <a:pt x="386" y="373"/>
                  </a:lnTo>
                  <a:lnTo>
                    <a:pt x="386" y="373"/>
                  </a:lnTo>
                  <a:lnTo>
                    <a:pt x="388" y="364"/>
                  </a:lnTo>
                  <a:lnTo>
                    <a:pt x="388" y="232"/>
                  </a:lnTo>
                  <a:close/>
                </a:path>
              </a:pathLst>
            </a:cu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F869F74-75E4-4722-8AF2-8E7FE97BC1FC}"/>
              </a:ext>
            </a:extLst>
          </p:cNvPr>
          <p:cNvGrpSpPr/>
          <p:nvPr/>
        </p:nvGrpSpPr>
        <p:grpSpPr>
          <a:xfrm>
            <a:off x="9157483" y="1917358"/>
            <a:ext cx="2375645" cy="4319702"/>
            <a:chOff x="9509967" y="1917358"/>
            <a:chExt cx="2375645" cy="431970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645ECD6-54FA-4C95-81E9-52DF65C97749}"/>
                </a:ext>
              </a:extLst>
            </p:cNvPr>
            <p:cNvSpPr/>
            <p:nvPr/>
          </p:nvSpPr>
          <p:spPr>
            <a:xfrm>
              <a:off x="9509967" y="1917358"/>
              <a:ext cx="2375645" cy="4319702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rgbClr val="3AB7C8"/>
                </a:gs>
              </a:gsLst>
              <a:lin ang="15227333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 sz="1799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3FE801F-5572-45CB-875D-B17AAA026D95}"/>
                </a:ext>
              </a:extLst>
            </p:cNvPr>
            <p:cNvSpPr txBox="1"/>
            <p:nvPr/>
          </p:nvSpPr>
          <p:spPr>
            <a:xfrm>
              <a:off x="9878522" y="2233808"/>
              <a:ext cx="1649275" cy="80001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en-US"/>
              </a:defPPr>
              <a:lvl1pPr algn="ctr">
                <a:defRPr sz="3200" b="1">
                  <a:solidFill>
                    <a:schemeClr val="bg1"/>
                  </a:solidFill>
                  <a:latin typeface="Lato" charset="0"/>
                  <a:ea typeface="Lato Light" charset="0"/>
                  <a:cs typeface="Lato Light" charset="0"/>
                </a:defRPr>
              </a:lvl1pPr>
            </a:lstStyle>
            <a:p>
              <a:r>
                <a:rPr lang="en-US" sz="1799" dirty="0"/>
                <a:t>Data Type </a:t>
              </a:r>
            </a:p>
          </p:txBody>
        </p:sp>
        <p:sp>
          <p:nvSpPr>
            <p:cNvPr id="16" name="Lorem Ipsum…">
              <a:extLst>
                <a:ext uri="{FF2B5EF4-FFF2-40B4-BE49-F238E27FC236}">
                  <a16:creationId xmlns:a16="http://schemas.microsoft.com/office/drawing/2014/main" id="{26F028C2-CC72-4AC6-9CF8-2B39E483BC05}"/>
                </a:ext>
              </a:extLst>
            </p:cNvPr>
            <p:cNvSpPr txBox="1"/>
            <p:nvPr/>
          </p:nvSpPr>
          <p:spPr>
            <a:xfrm>
              <a:off x="9762274" y="3875363"/>
              <a:ext cx="1871027" cy="11780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787" tIns="50787" rIns="50787" bIns="50787" numCol="1" anchor="ctr">
              <a:normAutofit/>
            </a:bodyPr>
            <a:lstStyle>
              <a:defPPr>
                <a:defRPr lang="en-US"/>
              </a:defPPr>
              <a:lvl1pPr defTabSz="825462">
                <a:lnSpc>
                  <a:spcPct val="120000"/>
                </a:lnSpc>
                <a:defRPr sz="1400">
                  <a:solidFill>
                    <a:schemeClr val="bg1"/>
                  </a:solidFill>
                  <a:latin typeface="Lato Light" charset="0"/>
                  <a:ea typeface="Lato Light" charset="0"/>
                  <a:cs typeface="Lato Light" charset="0"/>
                </a:defRPr>
              </a:lvl1pPr>
            </a:lstStyle>
            <a:p>
              <a:pPr algn="ctr"/>
              <a:r>
                <a:rPr lang="en-US" dirty="0"/>
                <a:t>Time Series</a:t>
              </a:r>
            </a:p>
            <a:p>
              <a:pPr algn="ctr"/>
              <a:r>
                <a:rPr lang="en-US" dirty="0"/>
                <a:t>Yearly data</a:t>
              </a:r>
            </a:p>
            <a:p>
              <a:pPr algn="ctr"/>
              <a:r>
                <a:rPr lang="en-US" dirty="0"/>
                <a:t>from 2000-2010</a:t>
              </a:r>
            </a:p>
            <a:p>
              <a:pPr algn="ctr"/>
              <a:r>
                <a:rPr lang="en-US" dirty="0"/>
                <a:t>230 countries</a:t>
              </a:r>
            </a:p>
          </p:txBody>
        </p:sp>
        <p:sp>
          <p:nvSpPr>
            <p:cNvPr id="23" name="Hand Pointer">
              <a:extLst>
                <a:ext uri="{FF2B5EF4-FFF2-40B4-BE49-F238E27FC236}">
                  <a16:creationId xmlns:a16="http://schemas.microsoft.com/office/drawing/2014/main" id="{AC801018-AB51-433C-9087-58E44E1540D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485149" y="3077853"/>
              <a:ext cx="425279" cy="500910"/>
            </a:xfrm>
            <a:custGeom>
              <a:avLst/>
              <a:gdLst>
                <a:gd name="T0" fmla="*/ 388 w 388"/>
                <a:gd name="T1" fmla="*/ 232 h 457"/>
                <a:gd name="T2" fmla="*/ 385 w 388"/>
                <a:gd name="T3" fmla="*/ 217 h 457"/>
                <a:gd name="T4" fmla="*/ 375 w 388"/>
                <a:gd name="T5" fmla="*/ 204 h 457"/>
                <a:gd name="T6" fmla="*/ 363 w 388"/>
                <a:gd name="T7" fmla="*/ 196 h 457"/>
                <a:gd name="T8" fmla="*/ 347 w 388"/>
                <a:gd name="T9" fmla="*/ 192 h 457"/>
                <a:gd name="T10" fmla="*/ 341 w 388"/>
                <a:gd name="T11" fmla="*/ 192 h 457"/>
                <a:gd name="T12" fmla="*/ 328 w 388"/>
                <a:gd name="T13" fmla="*/ 196 h 457"/>
                <a:gd name="T14" fmla="*/ 323 w 388"/>
                <a:gd name="T15" fmla="*/ 201 h 457"/>
                <a:gd name="T16" fmla="*/ 323 w 388"/>
                <a:gd name="T17" fmla="*/ 192 h 457"/>
                <a:gd name="T18" fmla="*/ 316 w 388"/>
                <a:gd name="T19" fmla="*/ 178 h 457"/>
                <a:gd name="T20" fmla="*/ 305 w 388"/>
                <a:gd name="T21" fmla="*/ 166 h 457"/>
                <a:gd name="T22" fmla="*/ 290 w 388"/>
                <a:gd name="T23" fmla="*/ 160 h 457"/>
                <a:gd name="T24" fmla="*/ 282 w 388"/>
                <a:gd name="T25" fmla="*/ 160 h 457"/>
                <a:gd name="T26" fmla="*/ 271 w 388"/>
                <a:gd name="T27" fmla="*/ 161 h 457"/>
                <a:gd name="T28" fmla="*/ 259 w 388"/>
                <a:gd name="T29" fmla="*/ 168 h 457"/>
                <a:gd name="T30" fmla="*/ 259 w 388"/>
                <a:gd name="T31" fmla="*/ 168 h 457"/>
                <a:gd name="T32" fmla="*/ 256 w 388"/>
                <a:gd name="T33" fmla="*/ 152 h 457"/>
                <a:gd name="T34" fmla="*/ 246 w 388"/>
                <a:gd name="T35" fmla="*/ 139 h 457"/>
                <a:gd name="T36" fmla="*/ 235 w 388"/>
                <a:gd name="T37" fmla="*/ 130 h 457"/>
                <a:gd name="T38" fmla="*/ 218 w 388"/>
                <a:gd name="T39" fmla="*/ 127 h 457"/>
                <a:gd name="T40" fmla="*/ 210 w 388"/>
                <a:gd name="T41" fmla="*/ 129 h 457"/>
                <a:gd name="T42" fmla="*/ 194 w 388"/>
                <a:gd name="T43" fmla="*/ 135 h 457"/>
                <a:gd name="T44" fmla="*/ 187 w 388"/>
                <a:gd name="T45" fmla="*/ 39 h 457"/>
                <a:gd name="T46" fmla="*/ 187 w 388"/>
                <a:gd name="T47" fmla="*/ 33 h 457"/>
                <a:gd name="T48" fmla="*/ 181 w 388"/>
                <a:gd name="T49" fmla="*/ 18 h 457"/>
                <a:gd name="T50" fmla="*/ 170 w 388"/>
                <a:gd name="T51" fmla="*/ 7 h 457"/>
                <a:gd name="T52" fmla="*/ 157 w 388"/>
                <a:gd name="T53" fmla="*/ 0 h 457"/>
                <a:gd name="T54" fmla="*/ 148 w 388"/>
                <a:gd name="T55" fmla="*/ 0 h 457"/>
                <a:gd name="T56" fmla="*/ 132 w 388"/>
                <a:gd name="T57" fmla="*/ 3 h 457"/>
                <a:gd name="T58" fmla="*/ 119 w 388"/>
                <a:gd name="T59" fmla="*/ 11 h 457"/>
                <a:gd name="T60" fmla="*/ 111 w 388"/>
                <a:gd name="T61" fmla="*/ 24 h 457"/>
                <a:gd name="T62" fmla="*/ 108 w 388"/>
                <a:gd name="T63" fmla="*/ 39 h 457"/>
                <a:gd name="T64" fmla="*/ 72 w 388"/>
                <a:gd name="T65" fmla="*/ 194 h 457"/>
                <a:gd name="T66" fmla="*/ 67 w 388"/>
                <a:gd name="T67" fmla="*/ 189 h 457"/>
                <a:gd name="T68" fmla="*/ 52 w 388"/>
                <a:gd name="T69" fmla="*/ 181 h 457"/>
                <a:gd name="T70" fmla="*/ 38 w 388"/>
                <a:gd name="T71" fmla="*/ 178 h 457"/>
                <a:gd name="T72" fmla="*/ 23 w 388"/>
                <a:gd name="T73" fmla="*/ 183 h 457"/>
                <a:gd name="T74" fmla="*/ 15 w 388"/>
                <a:gd name="T75" fmla="*/ 186 h 457"/>
                <a:gd name="T76" fmla="*/ 5 w 388"/>
                <a:gd name="T77" fmla="*/ 199 h 457"/>
                <a:gd name="T78" fmla="*/ 0 w 388"/>
                <a:gd name="T79" fmla="*/ 214 h 457"/>
                <a:gd name="T80" fmla="*/ 0 w 388"/>
                <a:gd name="T81" fmla="*/ 228 h 457"/>
                <a:gd name="T82" fmla="*/ 7 w 388"/>
                <a:gd name="T83" fmla="*/ 243 h 457"/>
                <a:gd name="T84" fmla="*/ 116 w 388"/>
                <a:gd name="T85" fmla="*/ 388 h 457"/>
                <a:gd name="T86" fmla="*/ 139 w 388"/>
                <a:gd name="T87" fmla="*/ 417 h 457"/>
                <a:gd name="T88" fmla="*/ 147 w 388"/>
                <a:gd name="T89" fmla="*/ 426 h 457"/>
                <a:gd name="T90" fmla="*/ 163 w 388"/>
                <a:gd name="T91" fmla="*/ 440 h 457"/>
                <a:gd name="T92" fmla="*/ 184 w 388"/>
                <a:gd name="T93" fmla="*/ 450 h 457"/>
                <a:gd name="T94" fmla="*/ 205 w 388"/>
                <a:gd name="T95" fmla="*/ 455 h 457"/>
                <a:gd name="T96" fmla="*/ 290 w 388"/>
                <a:gd name="T97" fmla="*/ 457 h 457"/>
                <a:gd name="T98" fmla="*/ 308 w 388"/>
                <a:gd name="T99" fmla="*/ 455 h 457"/>
                <a:gd name="T100" fmla="*/ 341 w 388"/>
                <a:gd name="T101" fmla="*/ 442 h 457"/>
                <a:gd name="T102" fmla="*/ 365 w 388"/>
                <a:gd name="T103" fmla="*/ 421 h 457"/>
                <a:gd name="T104" fmla="*/ 381 w 388"/>
                <a:gd name="T105" fmla="*/ 390 h 457"/>
                <a:gd name="T106" fmla="*/ 386 w 388"/>
                <a:gd name="T107" fmla="*/ 373 h 457"/>
                <a:gd name="T108" fmla="*/ 388 w 388"/>
                <a:gd name="T109" fmla="*/ 232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88" h="457">
                  <a:moveTo>
                    <a:pt x="388" y="232"/>
                  </a:moveTo>
                  <a:lnTo>
                    <a:pt x="388" y="232"/>
                  </a:lnTo>
                  <a:lnTo>
                    <a:pt x="386" y="223"/>
                  </a:lnTo>
                  <a:lnTo>
                    <a:pt x="385" y="217"/>
                  </a:lnTo>
                  <a:lnTo>
                    <a:pt x="380" y="209"/>
                  </a:lnTo>
                  <a:lnTo>
                    <a:pt x="375" y="204"/>
                  </a:lnTo>
                  <a:lnTo>
                    <a:pt x="370" y="199"/>
                  </a:lnTo>
                  <a:lnTo>
                    <a:pt x="363" y="196"/>
                  </a:lnTo>
                  <a:lnTo>
                    <a:pt x="355" y="192"/>
                  </a:lnTo>
                  <a:lnTo>
                    <a:pt x="347" y="192"/>
                  </a:lnTo>
                  <a:lnTo>
                    <a:pt x="347" y="192"/>
                  </a:lnTo>
                  <a:lnTo>
                    <a:pt x="341" y="192"/>
                  </a:lnTo>
                  <a:lnTo>
                    <a:pt x="334" y="194"/>
                  </a:lnTo>
                  <a:lnTo>
                    <a:pt x="328" y="196"/>
                  </a:lnTo>
                  <a:lnTo>
                    <a:pt x="323" y="201"/>
                  </a:lnTo>
                  <a:lnTo>
                    <a:pt x="323" y="201"/>
                  </a:lnTo>
                  <a:lnTo>
                    <a:pt x="323" y="201"/>
                  </a:lnTo>
                  <a:lnTo>
                    <a:pt x="323" y="192"/>
                  </a:lnTo>
                  <a:lnTo>
                    <a:pt x="319" y="184"/>
                  </a:lnTo>
                  <a:lnTo>
                    <a:pt x="316" y="178"/>
                  </a:lnTo>
                  <a:lnTo>
                    <a:pt x="311" y="171"/>
                  </a:lnTo>
                  <a:lnTo>
                    <a:pt x="305" y="166"/>
                  </a:lnTo>
                  <a:lnTo>
                    <a:pt x="298" y="163"/>
                  </a:lnTo>
                  <a:lnTo>
                    <a:pt x="290" y="160"/>
                  </a:lnTo>
                  <a:lnTo>
                    <a:pt x="282" y="160"/>
                  </a:lnTo>
                  <a:lnTo>
                    <a:pt x="282" y="160"/>
                  </a:lnTo>
                  <a:lnTo>
                    <a:pt x="275" y="160"/>
                  </a:lnTo>
                  <a:lnTo>
                    <a:pt x="271" y="161"/>
                  </a:lnTo>
                  <a:lnTo>
                    <a:pt x="264" y="165"/>
                  </a:lnTo>
                  <a:lnTo>
                    <a:pt x="259" y="168"/>
                  </a:lnTo>
                  <a:lnTo>
                    <a:pt x="259" y="168"/>
                  </a:lnTo>
                  <a:lnTo>
                    <a:pt x="259" y="168"/>
                  </a:lnTo>
                  <a:lnTo>
                    <a:pt x="258" y="160"/>
                  </a:lnTo>
                  <a:lnTo>
                    <a:pt x="256" y="152"/>
                  </a:lnTo>
                  <a:lnTo>
                    <a:pt x="251" y="145"/>
                  </a:lnTo>
                  <a:lnTo>
                    <a:pt x="246" y="139"/>
                  </a:lnTo>
                  <a:lnTo>
                    <a:pt x="241" y="134"/>
                  </a:lnTo>
                  <a:lnTo>
                    <a:pt x="235" y="130"/>
                  </a:lnTo>
                  <a:lnTo>
                    <a:pt x="227" y="129"/>
                  </a:lnTo>
                  <a:lnTo>
                    <a:pt x="218" y="127"/>
                  </a:lnTo>
                  <a:lnTo>
                    <a:pt x="218" y="127"/>
                  </a:lnTo>
                  <a:lnTo>
                    <a:pt x="210" y="129"/>
                  </a:lnTo>
                  <a:lnTo>
                    <a:pt x="202" y="132"/>
                  </a:lnTo>
                  <a:lnTo>
                    <a:pt x="194" y="135"/>
                  </a:lnTo>
                  <a:lnTo>
                    <a:pt x="187" y="142"/>
                  </a:lnTo>
                  <a:lnTo>
                    <a:pt x="187" y="39"/>
                  </a:lnTo>
                  <a:lnTo>
                    <a:pt x="187" y="39"/>
                  </a:lnTo>
                  <a:lnTo>
                    <a:pt x="187" y="33"/>
                  </a:lnTo>
                  <a:lnTo>
                    <a:pt x="184" y="24"/>
                  </a:lnTo>
                  <a:lnTo>
                    <a:pt x="181" y="18"/>
                  </a:lnTo>
                  <a:lnTo>
                    <a:pt x="176" y="11"/>
                  </a:lnTo>
                  <a:lnTo>
                    <a:pt x="170" y="7"/>
                  </a:lnTo>
                  <a:lnTo>
                    <a:pt x="163" y="3"/>
                  </a:lnTo>
                  <a:lnTo>
                    <a:pt x="157" y="0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40" y="0"/>
                  </a:lnTo>
                  <a:lnTo>
                    <a:pt x="132" y="3"/>
                  </a:lnTo>
                  <a:lnTo>
                    <a:pt x="126" y="7"/>
                  </a:lnTo>
                  <a:lnTo>
                    <a:pt x="119" y="11"/>
                  </a:lnTo>
                  <a:lnTo>
                    <a:pt x="114" y="18"/>
                  </a:lnTo>
                  <a:lnTo>
                    <a:pt x="111" y="24"/>
                  </a:lnTo>
                  <a:lnTo>
                    <a:pt x="108" y="33"/>
                  </a:lnTo>
                  <a:lnTo>
                    <a:pt x="108" y="39"/>
                  </a:lnTo>
                  <a:lnTo>
                    <a:pt x="108" y="243"/>
                  </a:lnTo>
                  <a:lnTo>
                    <a:pt x="72" y="194"/>
                  </a:lnTo>
                  <a:lnTo>
                    <a:pt x="72" y="194"/>
                  </a:lnTo>
                  <a:lnTo>
                    <a:pt x="67" y="189"/>
                  </a:lnTo>
                  <a:lnTo>
                    <a:pt x="60" y="184"/>
                  </a:lnTo>
                  <a:lnTo>
                    <a:pt x="52" y="181"/>
                  </a:lnTo>
                  <a:lnTo>
                    <a:pt x="46" y="179"/>
                  </a:lnTo>
                  <a:lnTo>
                    <a:pt x="38" y="178"/>
                  </a:lnTo>
                  <a:lnTo>
                    <a:pt x="29" y="179"/>
                  </a:lnTo>
                  <a:lnTo>
                    <a:pt x="23" y="183"/>
                  </a:lnTo>
                  <a:lnTo>
                    <a:pt x="15" y="186"/>
                  </a:lnTo>
                  <a:lnTo>
                    <a:pt x="15" y="186"/>
                  </a:lnTo>
                  <a:lnTo>
                    <a:pt x="10" y="192"/>
                  </a:lnTo>
                  <a:lnTo>
                    <a:pt x="5" y="199"/>
                  </a:lnTo>
                  <a:lnTo>
                    <a:pt x="2" y="205"/>
                  </a:lnTo>
                  <a:lnTo>
                    <a:pt x="0" y="214"/>
                  </a:lnTo>
                  <a:lnTo>
                    <a:pt x="0" y="220"/>
                  </a:lnTo>
                  <a:lnTo>
                    <a:pt x="0" y="228"/>
                  </a:lnTo>
                  <a:lnTo>
                    <a:pt x="3" y="236"/>
                  </a:lnTo>
                  <a:lnTo>
                    <a:pt x="7" y="243"/>
                  </a:lnTo>
                  <a:lnTo>
                    <a:pt x="116" y="388"/>
                  </a:lnTo>
                  <a:lnTo>
                    <a:pt x="116" y="388"/>
                  </a:lnTo>
                  <a:lnTo>
                    <a:pt x="122" y="395"/>
                  </a:lnTo>
                  <a:lnTo>
                    <a:pt x="139" y="417"/>
                  </a:lnTo>
                  <a:lnTo>
                    <a:pt x="139" y="417"/>
                  </a:lnTo>
                  <a:lnTo>
                    <a:pt x="147" y="426"/>
                  </a:lnTo>
                  <a:lnTo>
                    <a:pt x="155" y="434"/>
                  </a:lnTo>
                  <a:lnTo>
                    <a:pt x="163" y="440"/>
                  </a:lnTo>
                  <a:lnTo>
                    <a:pt x="173" y="447"/>
                  </a:lnTo>
                  <a:lnTo>
                    <a:pt x="184" y="450"/>
                  </a:lnTo>
                  <a:lnTo>
                    <a:pt x="194" y="453"/>
                  </a:lnTo>
                  <a:lnTo>
                    <a:pt x="205" y="455"/>
                  </a:lnTo>
                  <a:lnTo>
                    <a:pt x="217" y="457"/>
                  </a:lnTo>
                  <a:lnTo>
                    <a:pt x="290" y="457"/>
                  </a:lnTo>
                  <a:lnTo>
                    <a:pt x="290" y="457"/>
                  </a:lnTo>
                  <a:lnTo>
                    <a:pt x="308" y="455"/>
                  </a:lnTo>
                  <a:lnTo>
                    <a:pt x="324" y="450"/>
                  </a:lnTo>
                  <a:lnTo>
                    <a:pt x="341" y="442"/>
                  </a:lnTo>
                  <a:lnTo>
                    <a:pt x="354" y="432"/>
                  </a:lnTo>
                  <a:lnTo>
                    <a:pt x="365" y="421"/>
                  </a:lnTo>
                  <a:lnTo>
                    <a:pt x="375" y="406"/>
                  </a:lnTo>
                  <a:lnTo>
                    <a:pt x="381" y="390"/>
                  </a:lnTo>
                  <a:lnTo>
                    <a:pt x="386" y="373"/>
                  </a:lnTo>
                  <a:lnTo>
                    <a:pt x="386" y="373"/>
                  </a:lnTo>
                  <a:lnTo>
                    <a:pt x="388" y="364"/>
                  </a:lnTo>
                  <a:lnTo>
                    <a:pt x="388" y="232"/>
                  </a:lnTo>
                  <a:close/>
                </a:path>
              </a:pathLst>
            </a:cu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5786EBC-B987-4C5D-B21B-DB0E750132E1}"/>
              </a:ext>
            </a:extLst>
          </p:cNvPr>
          <p:cNvGrpSpPr/>
          <p:nvPr/>
        </p:nvGrpSpPr>
        <p:grpSpPr>
          <a:xfrm>
            <a:off x="4122421" y="1917357"/>
            <a:ext cx="2375645" cy="4319702"/>
            <a:chOff x="4474905" y="1917357"/>
            <a:chExt cx="2375645" cy="431970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F585684-1DB2-4A48-A9D0-AE38EB4BC8AC}"/>
                </a:ext>
              </a:extLst>
            </p:cNvPr>
            <p:cNvSpPr/>
            <p:nvPr/>
          </p:nvSpPr>
          <p:spPr>
            <a:xfrm>
              <a:off x="4474905" y="1917357"/>
              <a:ext cx="2375645" cy="4319702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rgbClr val="3AB7C8"/>
                </a:gs>
              </a:gsLst>
              <a:lin ang="15227333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 sz="1799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AFB6D2A-FBD0-4148-8D4F-C22B6AB29DD9}"/>
                </a:ext>
              </a:extLst>
            </p:cNvPr>
            <p:cNvSpPr txBox="1"/>
            <p:nvPr/>
          </p:nvSpPr>
          <p:spPr>
            <a:xfrm>
              <a:off x="4812088" y="2171788"/>
              <a:ext cx="1701278" cy="80001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>
              <a:defPPr>
                <a:defRPr lang="en-US"/>
              </a:defPPr>
              <a:lvl1pPr algn="ctr">
                <a:defRPr sz="1900" b="1">
                  <a:solidFill>
                    <a:schemeClr val="bg1"/>
                  </a:solidFill>
                  <a:latin typeface="Lato" charset="0"/>
                  <a:ea typeface="Lato Light" charset="0"/>
                  <a:cs typeface="Lato Light" charset="0"/>
                </a:defRPr>
              </a:lvl1pPr>
            </a:lstStyle>
            <a:p>
              <a:r>
                <a:rPr lang="en-US" sz="1799" dirty="0"/>
                <a:t>Target Variable</a:t>
              </a:r>
            </a:p>
          </p:txBody>
        </p:sp>
        <p:sp>
          <p:nvSpPr>
            <p:cNvPr id="21" name="Hand Pointer">
              <a:extLst>
                <a:ext uri="{FF2B5EF4-FFF2-40B4-BE49-F238E27FC236}">
                  <a16:creationId xmlns:a16="http://schemas.microsoft.com/office/drawing/2014/main" id="{E63D0E36-E4DC-466E-8012-7330B2BD809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452527" y="3086323"/>
              <a:ext cx="425279" cy="500910"/>
            </a:xfrm>
            <a:custGeom>
              <a:avLst/>
              <a:gdLst>
                <a:gd name="T0" fmla="*/ 388 w 388"/>
                <a:gd name="T1" fmla="*/ 232 h 457"/>
                <a:gd name="T2" fmla="*/ 385 w 388"/>
                <a:gd name="T3" fmla="*/ 217 h 457"/>
                <a:gd name="T4" fmla="*/ 375 w 388"/>
                <a:gd name="T5" fmla="*/ 204 h 457"/>
                <a:gd name="T6" fmla="*/ 363 w 388"/>
                <a:gd name="T7" fmla="*/ 196 h 457"/>
                <a:gd name="T8" fmla="*/ 347 w 388"/>
                <a:gd name="T9" fmla="*/ 192 h 457"/>
                <a:gd name="T10" fmla="*/ 341 w 388"/>
                <a:gd name="T11" fmla="*/ 192 h 457"/>
                <a:gd name="T12" fmla="*/ 328 w 388"/>
                <a:gd name="T13" fmla="*/ 196 h 457"/>
                <a:gd name="T14" fmla="*/ 323 w 388"/>
                <a:gd name="T15" fmla="*/ 201 h 457"/>
                <a:gd name="T16" fmla="*/ 323 w 388"/>
                <a:gd name="T17" fmla="*/ 192 h 457"/>
                <a:gd name="T18" fmla="*/ 316 w 388"/>
                <a:gd name="T19" fmla="*/ 178 h 457"/>
                <a:gd name="T20" fmla="*/ 305 w 388"/>
                <a:gd name="T21" fmla="*/ 166 h 457"/>
                <a:gd name="T22" fmla="*/ 290 w 388"/>
                <a:gd name="T23" fmla="*/ 160 h 457"/>
                <a:gd name="T24" fmla="*/ 282 w 388"/>
                <a:gd name="T25" fmla="*/ 160 h 457"/>
                <a:gd name="T26" fmla="*/ 271 w 388"/>
                <a:gd name="T27" fmla="*/ 161 h 457"/>
                <a:gd name="T28" fmla="*/ 259 w 388"/>
                <a:gd name="T29" fmla="*/ 168 h 457"/>
                <a:gd name="T30" fmla="*/ 259 w 388"/>
                <a:gd name="T31" fmla="*/ 168 h 457"/>
                <a:gd name="T32" fmla="*/ 256 w 388"/>
                <a:gd name="T33" fmla="*/ 152 h 457"/>
                <a:gd name="T34" fmla="*/ 246 w 388"/>
                <a:gd name="T35" fmla="*/ 139 h 457"/>
                <a:gd name="T36" fmla="*/ 235 w 388"/>
                <a:gd name="T37" fmla="*/ 130 h 457"/>
                <a:gd name="T38" fmla="*/ 218 w 388"/>
                <a:gd name="T39" fmla="*/ 127 h 457"/>
                <a:gd name="T40" fmla="*/ 210 w 388"/>
                <a:gd name="T41" fmla="*/ 129 h 457"/>
                <a:gd name="T42" fmla="*/ 194 w 388"/>
                <a:gd name="T43" fmla="*/ 135 h 457"/>
                <a:gd name="T44" fmla="*/ 187 w 388"/>
                <a:gd name="T45" fmla="*/ 39 h 457"/>
                <a:gd name="T46" fmla="*/ 187 w 388"/>
                <a:gd name="T47" fmla="*/ 33 h 457"/>
                <a:gd name="T48" fmla="*/ 181 w 388"/>
                <a:gd name="T49" fmla="*/ 18 h 457"/>
                <a:gd name="T50" fmla="*/ 170 w 388"/>
                <a:gd name="T51" fmla="*/ 7 h 457"/>
                <a:gd name="T52" fmla="*/ 157 w 388"/>
                <a:gd name="T53" fmla="*/ 0 h 457"/>
                <a:gd name="T54" fmla="*/ 148 w 388"/>
                <a:gd name="T55" fmla="*/ 0 h 457"/>
                <a:gd name="T56" fmla="*/ 132 w 388"/>
                <a:gd name="T57" fmla="*/ 3 h 457"/>
                <a:gd name="T58" fmla="*/ 119 w 388"/>
                <a:gd name="T59" fmla="*/ 11 h 457"/>
                <a:gd name="T60" fmla="*/ 111 w 388"/>
                <a:gd name="T61" fmla="*/ 24 h 457"/>
                <a:gd name="T62" fmla="*/ 108 w 388"/>
                <a:gd name="T63" fmla="*/ 39 h 457"/>
                <a:gd name="T64" fmla="*/ 72 w 388"/>
                <a:gd name="T65" fmla="*/ 194 h 457"/>
                <a:gd name="T66" fmla="*/ 67 w 388"/>
                <a:gd name="T67" fmla="*/ 189 h 457"/>
                <a:gd name="T68" fmla="*/ 52 w 388"/>
                <a:gd name="T69" fmla="*/ 181 h 457"/>
                <a:gd name="T70" fmla="*/ 38 w 388"/>
                <a:gd name="T71" fmla="*/ 178 h 457"/>
                <a:gd name="T72" fmla="*/ 23 w 388"/>
                <a:gd name="T73" fmla="*/ 183 h 457"/>
                <a:gd name="T74" fmla="*/ 15 w 388"/>
                <a:gd name="T75" fmla="*/ 186 h 457"/>
                <a:gd name="T76" fmla="*/ 5 w 388"/>
                <a:gd name="T77" fmla="*/ 199 h 457"/>
                <a:gd name="T78" fmla="*/ 0 w 388"/>
                <a:gd name="T79" fmla="*/ 214 h 457"/>
                <a:gd name="T80" fmla="*/ 0 w 388"/>
                <a:gd name="T81" fmla="*/ 228 h 457"/>
                <a:gd name="T82" fmla="*/ 7 w 388"/>
                <a:gd name="T83" fmla="*/ 243 h 457"/>
                <a:gd name="T84" fmla="*/ 116 w 388"/>
                <a:gd name="T85" fmla="*/ 388 h 457"/>
                <a:gd name="T86" fmla="*/ 139 w 388"/>
                <a:gd name="T87" fmla="*/ 417 h 457"/>
                <a:gd name="T88" fmla="*/ 147 w 388"/>
                <a:gd name="T89" fmla="*/ 426 h 457"/>
                <a:gd name="T90" fmla="*/ 163 w 388"/>
                <a:gd name="T91" fmla="*/ 440 h 457"/>
                <a:gd name="T92" fmla="*/ 184 w 388"/>
                <a:gd name="T93" fmla="*/ 450 h 457"/>
                <a:gd name="T94" fmla="*/ 205 w 388"/>
                <a:gd name="T95" fmla="*/ 455 h 457"/>
                <a:gd name="T96" fmla="*/ 290 w 388"/>
                <a:gd name="T97" fmla="*/ 457 h 457"/>
                <a:gd name="T98" fmla="*/ 308 w 388"/>
                <a:gd name="T99" fmla="*/ 455 h 457"/>
                <a:gd name="T100" fmla="*/ 341 w 388"/>
                <a:gd name="T101" fmla="*/ 442 h 457"/>
                <a:gd name="T102" fmla="*/ 365 w 388"/>
                <a:gd name="T103" fmla="*/ 421 h 457"/>
                <a:gd name="T104" fmla="*/ 381 w 388"/>
                <a:gd name="T105" fmla="*/ 390 h 457"/>
                <a:gd name="T106" fmla="*/ 386 w 388"/>
                <a:gd name="T107" fmla="*/ 373 h 457"/>
                <a:gd name="T108" fmla="*/ 388 w 388"/>
                <a:gd name="T109" fmla="*/ 232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88" h="457">
                  <a:moveTo>
                    <a:pt x="388" y="232"/>
                  </a:moveTo>
                  <a:lnTo>
                    <a:pt x="388" y="232"/>
                  </a:lnTo>
                  <a:lnTo>
                    <a:pt x="386" y="223"/>
                  </a:lnTo>
                  <a:lnTo>
                    <a:pt x="385" y="217"/>
                  </a:lnTo>
                  <a:lnTo>
                    <a:pt x="380" y="209"/>
                  </a:lnTo>
                  <a:lnTo>
                    <a:pt x="375" y="204"/>
                  </a:lnTo>
                  <a:lnTo>
                    <a:pt x="370" y="199"/>
                  </a:lnTo>
                  <a:lnTo>
                    <a:pt x="363" y="196"/>
                  </a:lnTo>
                  <a:lnTo>
                    <a:pt x="355" y="192"/>
                  </a:lnTo>
                  <a:lnTo>
                    <a:pt x="347" y="192"/>
                  </a:lnTo>
                  <a:lnTo>
                    <a:pt x="347" y="192"/>
                  </a:lnTo>
                  <a:lnTo>
                    <a:pt x="341" y="192"/>
                  </a:lnTo>
                  <a:lnTo>
                    <a:pt x="334" y="194"/>
                  </a:lnTo>
                  <a:lnTo>
                    <a:pt x="328" y="196"/>
                  </a:lnTo>
                  <a:lnTo>
                    <a:pt x="323" y="201"/>
                  </a:lnTo>
                  <a:lnTo>
                    <a:pt x="323" y="201"/>
                  </a:lnTo>
                  <a:lnTo>
                    <a:pt x="323" y="201"/>
                  </a:lnTo>
                  <a:lnTo>
                    <a:pt x="323" y="192"/>
                  </a:lnTo>
                  <a:lnTo>
                    <a:pt x="319" y="184"/>
                  </a:lnTo>
                  <a:lnTo>
                    <a:pt x="316" y="178"/>
                  </a:lnTo>
                  <a:lnTo>
                    <a:pt x="311" y="171"/>
                  </a:lnTo>
                  <a:lnTo>
                    <a:pt x="305" y="166"/>
                  </a:lnTo>
                  <a:lnTo>
                    <a:pt x="298" y="163"/>
                  </a:lnTo>
                  <a:lnTo>
                    <a:pt x="290" y="160"/>
                  </a:lnTo>
                  <a:lnTo>
                    <a:pt x="282" y="160"/>
                  </a:lnTo>
                  <a:lnTo>
                    <a:pt x="282" y="160"/>
                  </a:lnTo>
                  <a:lnTo>
                    <a:pt x="275" y="160"/>
                  </a:lnTo>
                  <a:lnTo>
                    <a:pt x="271" y="161"/>
                  </a:lnTo>
                  <a:lnTo>
                    <a:pt x="264" y="165"/>
                  </a:lnTo>
                  <a:lnTo>
                    <a:pt x="259" y="168"/>
                  </a:lnTo>
                  <a:lnTo>
                    <a:pt x="259" y="168"/>
                  </a:lnTo>
                  <a:lnTo>
                    <a:pt x="259" y="168"/>
                  </a:lnTo>
                  <a:lnTo>
                    <a:pt x="258" y="160"/>
                  </a:lnTo>
                  <a:lnTo>
                    <a:pt x="256" y="152"/>
                  </a:lnTo>
                  <a:lnTo>
                    <a:pt x="251" y="145"/>
                  </a:lnTo>
                  <a:lnTo>
                    <a:pt x="246" y="139"/>
                  </a:lnTo>
                  <a:lnTo>
                    <a:pt x="241" y="134"/>
                  </a:lnTo>
                  <a:lnTo>
                    <a:pt x="235" y="130"/>
                  </a:lnTo>
                  <a:lnTo>
                    <a:pt x="227" y="129"/>
                  </a:lnTo>
                  <a:lnTo>
                    <a:pt x="218" y="127"/>
                  </a:lnTo>
                  <a:lnTo>
                    <a:pt x="218" y="127"/>
                  </a:lnTo>
                  <a:lnTo>
                    <a:pt x="210" y="129"/>
                  </a:lnTo>
                  <a:lnTo>
                    <a:pt x="202" y="132"/>
                  </a:lnTo>
                  <a:lnTo>
                    <a:pt x="194" y="135"/>
                  </a:lnTo>
                  <a:lnTo>
                    <a:pt x="187" y="142"/>
                  </a:lnTo>
                  <a:lnTo>
                    <a:pt x="187" y="39"/>
                  </a:lnTo>
                  <a:lnTo>
                    <a:pt x="187" y="39"/>
                  </a:lnTo>
                  <a:lnTo>
                    <a:pt x="187" y="33"/>
                  </a:lnTo>
                  <a:lnTo>
                    <a:pt x="184" y="24"/>
                  </a:lnTo>
                  <a:lnTo>
                    <a:pt x="181" y="18"/>
                  </a:lnTo>
                  <a:lnTo>
                    <a:pt x="176" y="11"/>
                  </a:lnTo>
                  <a:lnTo>
                    <a:pt x="170" y="7"/>
                  </a:lnTo>
                  <a:lnTo>
                    <a:pt x="163" y="3"/>
                  </a:lnTo>
                  <a:lnTo>
                    <a:pt x="157" y="0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40" y="0"/>
                  </a:lnTo>
                  <a:lnTo>
                    <a:pt x="132" y="3"/>
                  </a:lnTo>
                  <a:lnTo>
                    <a:pt x="126" y="7"/>
                  </a:lnTo>
                  <a:lnTo>
                    <a:pt x="119" y="11"/>
                  </a:lnTo>
                  <a:lnTo>
                    <a:pt x="114" y="18"/>
                  </a:lnTo>
                  <a:lnTo>
                    <a:pt x="111" y="24"/>
                  </a:lnTo>
                  <a:lnTo>
                    <a:pt x="108" y="33"/>
                  </a:lnTo>
                  <a:lnTo>
                    <a:pt x="108" y="39"/>
                  </a:lnTo>
                  <a:lnTo>
                    <a:pt x="108" y="243"/>
                  </a:lnTo>
                  <a:lnTo>
                    <a:pt x="72" y="194"/>
                  </a:lnTo>
                  <a:lnTo>
                    <a:pt x="72" y="194"/>
                  </a:lnTo>
                  <a:lnTo>
                    <a:pt x="67" y="189"/>
                  </a:lnTo>
                  <a:lnTo>
                    <a:pt x="60" y="184"/>
                  </a:lnTo>
                  <a:lnTo>
                    <a:pt x="52" y="181"/>
                  </a:lnTo>
                  <a:lnTo>
                    <a:pt x="46" y="179"/>
                  </a:lnTo>
                  <a:lnTo>
                    <a:pt x="38" y="178"/>
                  </a:lnTo>
                  <a:lnTo>
                    <a:pt x="29" y="179"/>
                  </a:lnTo>
                  <a:lnTo>
                    <a:pt x="23" y="183"/>
                  </a:lnTo>
                  <a:lnTo>
                    <a:pt x="15" y="186"/>
                  </a:lnTo>
                  <a:lnTo>
                    <a:pt x="15" y="186"/>
                  </a:lnTo>
                  <a:lnTo>
                    <a:pt x="10" y="192"/>
                  </a:lnTo>
                  <a:lnTo>
                    <a:pt x="5" y="199"/>
                  </a:lnTo>
                  <a:lnTo>
                    <a:pt x="2" y="205"/>
                  </a:lnTo>
                  <a:lnTo>
                    <a:pt x="0" y="214"/>
                  </a:lnTo>
                  <a:lnTo>
                    <a:pt x="0" y="220"/>
                  </a:lnTo>
                  <a:lnTo>
                    <a:pt x="0" y="228"/>
                  </a:lnTo>
                  <a:lnTo>
                    <a:pt x="3" y="236"/>
                  </a:lnTo>
                  <a:lnTo>
                    <a:pt x="7" y="243"/>
                  </a:lnTo>
                  <a:lnTo>
                    <a:pt x="116" y="388"/>
                  </a:lnTo>
                  <a:lnTo>
                    <a:pt x="116" y="388"/>
                  </a:lnTo>
                  <a:lnTo>
                    <a:pt x="122" y="395"/>
                  </a:lnTo>
                  <a:lnTo>
                    <a:pt x="139" y="417"/>
                  </a:lnTo>
                  <a:lnTo>
                    <a:pt x="139" y="417"/>
                  </a:lnTo>
                  <a:lnTo>
                    <a:pt x="147" y="426"/>
                  </a:lnTo>
                  <a:lnTo>
                    <a:pt x="155" y="434"/>
                  </a:lnTo>
                  <a:lnTo>
                    <a:pt x="163" y="440"/>
                  </a:lnTo>
                  <a:lnTo>
                    <a:pt x="173" y="447"/>
                  </a:lnTo>
                  <a:lnTo>
                    <a:pt x="184" y="450"/>
                  </a:lnTo>
                  <a:lnTo>
                    <a:pt x="194" y="453"/>
                  </a:lnTo>
                  <a:lnTo>
                    <a:pt x="205" y="455"/>
                  </a:lnTo>
                  <a:lnTo>
                    <a:pt x="217" y="457"/>
                  </a:lnTo>
                  <a:lnTo>
                    <a:pt x="290" y="457"/>
                  </a:lnTo>
                  <a:lnTo>
                    <a:pt x="290" y="457"/>
                  </a:lnTo>
                  <a:lnTo>
                    <a:pt x="308" y="455"/>
                  </a:lnTo>
                  <a:lnTo>
                    <a:pt x="324" y="450"/>
                  </a:lnTo>
                  <a:lnTo>
                    <a:pt x="341" y="442"/>
                  </a:lnTo>
                  <a:lnTo>
                    <a:pt x="354" y="432"/>
                  </a:lnTo>
                  <a:lnTo>
                    <a:pt x="365" y="421"/>
                  </a:lnTo>
                  <a:lnTo>
                    <a:pt x="375" y="406"/>
                  </a:lnTo>
                  <a:lnTo>
                    <a:pt x="381" y="390"/>
                  </a:lnTo>
                  <a:lnTo>
                    <a:pt x="386" y="373"/>
                  </a:lnTo>
                  <a:lnTo>
                    <a:pt x="386" y="373"/>
                  </a:lnTo>
                  <a:lnTo>
                    <a:pt x="388" y="364"/>
                  </a:lnTo>
                  <a:lnTo>
                    <a:pt x="388" y="232"/>
                  </a:lnTo>
                  <a:close/>
                </a:path>
              </a:pathLst>
            </a:cu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/>
            </a:p>
          </p:txBody>
        </p:sp>
        <p:sp>
          <p:nvSpPr>
            <p:cNvPr id="24" name="Lorem Ipsum…">
              <a:extLst>
                <a:ext uri="{FF2B5EF4-FFF2-40B4-BE49-F238E27FC236}">
                  <a16:creationId xmlns:a16="http://schemas.microsoft.com/office/drawing/2014/main" id="{9375EDF9-691B-4ADB-9773-E7EF851618D6}"/>
                </a:ext>
              </a:extLst>
            </p:cNvPr>
            <p:cNvSpPr txBox="1"/>
            <p:nvPr/>
          </p:nvSpPr>
          <p:spPr>
            <a:xfrm>
              <a:off x="4760427" y="3505200"/>
              <a:ext cx="1871027" cy="11780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787" tIns="50787" rIns="50787" bIns="50787" numCol="1" anchor="ctr">
              <a:noAutofit/>
            </a:bodyPr>
            <a:lstStyle/>
            <a:p>
              <a:pPr algn="ctr" defTabSz="825462">
                <a:lnSpc>
                  <a:spcPct val="120000"/>
                </a:lnSpc>
                <a:defRPr sz="2000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defRPr>
              </a:pPr>
              <a:r>
                <a:rPr lang="en-US" sz="1400" dirty="0">
                  <a:solidFill>
                    <a:schemeClr val="bg1"/>
                  </a:solidFill>
                  <a:latin typeface="Lato Light" charset="0"/>
                  <a:ea typeface="Lato Light" charset="0"/>
                  <a:cs typeface="Lato Light" charset="0"/>
                </a:rPr>
                <a:t>Death Rate</a:t>
              </a:r>
            </a:p>
            <a:p>
              <a:pPr algn="ctr" defTabSz="825462">
                <a:lnSpc>
                  <a:spcPct val="120000"/>
                </a:lnSpc>
                <a:defRPr sz="2000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defRPr>
              </a:pPr>
              <a:r>
                <a:rPr lang="en-US" sz="1400" dirty="0">
                  <a:solidFill>
                    <a:schemeClr val="bg1"/>
                  </a:solidFill>
                  <a:latin typeface="Lato Light" charset="0"/>
                  <a:ea typeface="Lato Light" charset="0"/>
                  <a:cs typeface="Lato Light" charset="0"/>
                </a:rPr>
                <a:t>(</a:t>
              </a:r>
              <a:r>
                <a:rPr lang="en-US" sz="1400" dirty="0" err="1">
                  <a:solidFill>
                    <a:schemeClr val="bg1"/>
                  </a:solidFill>
                  <a:latin typeface="Lato Light" charset="0"/>
                  <a:ea typeface="Lato Light" charset="0"/>
                  <a:cs typeface="Lato Light" charset="0"/>
                </a:rPr>
                <a:t>le_sp_dyn_cdrt_in</a:t>
              </a:r>
              <a:r>
                <a:rPr lang="en-US" sz="1400" dirty="0">
                  <a:solidFill>
                    <a:schemeClr val="bg1"/>
                  </a:solidFill>
                  <a:latin typeface="Lato Light" charset="0"/>
                  <a:ea typeface="Lato Light" charset="0"/>
                  <a:cs typeface="Lato Light" charset="0"/>
                </a:rPr>
                <a:t>)</a:t>
              </a:r>
            </a:p>
          </p:txBody>
        </p:sp>
      </p:grpSp>
      <p:sp>
        <p:nvSpPr>
          <p:cNvPr id="27" name="Lorem Ipsum…">
            <a:extLst>
              <a:ext uri="{FF2B5EF4-FFF2-40B4-BE49-F238E27FC236}">
                <a16:creationId xmlns:a16="http://schemas.microsoft.com/office/drawing/2014/main" id="{06EFB0BE-B820-48CE-858E-75E9F9EF8F8A}"/>
              </a:ext>
            </a:extLst>
          </p:cNvPr>
          <p:cNvSpPr txBox="1"/>
          <p:nvPr/>
        </p:nvSpPr>
        <p:spPr>
          <a:xfrm>
            <a:off x="1948173" y="3657600"/>
            <a:ext cx="1871027" cy="11780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787" tIns="50787" rIns="50787" bIns="50787" numCol="1" anchor="ctr">
            <a:normAutofit/>
          </a:bodyPr>
          <a:lstStyle/>
          <a:p>
            <a:pPr algn="ctr" defTabSz="825462">
              <a:lnSpc>
                <a:spcPct val="120000"/>
              </a:lnSpc>
              <a:defRPr sz="20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rPr lang="en-US" sz="14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3 categorical object</a:t>
            </a:r>
          </a:p>
          <a:p>
            <a:pPr algn="ctr" defTabSz="825462">
              <a:lnSpc>
                <a:spcPct val="120000"/>
              </a:lnSpc>
              <a:defRPr sz="20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rPr lang="en-US" sz="14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1 datetime</a:t>
            </a:r>
          </a:p>
          <a:p>
            <a:pPr algn="ctr" defTabSz="825462">
              <a:lnSpc>
                <a:spcPct val="120000"/>
              </a:lnSpc>
              <a:defRPr sz="20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rPr lang="en-US" sz="14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84 float</a:t>
            </a:r>
            <a:endParaRPr sz="140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8" name="Lorem Ipsum…">
            <a:extLst>
              <a:ext uri="{FF2B5EF4-FFF2-40B4-BE49-F238E27FC236}">
                <a16:creationId xmlns:a16="http://schemas.microsoft.com/office/drawing/2014/main" id="{070FE4F1-FB54-4FD9-8466-1665863C7688}"/>
              </a:ext>
            </a:extLst>
          </p:cNvPr>
          <p:cNvSpPr txBox="1"/>
          <p:nvPr/>
        </p:nvSpPr>
        <p:spPr>
          <a:xfrm>
            <a:off x="4323818" y="4648200"/>
            <a:ext cx="1992718" cy="15240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787" tIns="50787" rIns="50787" bIns="50787" numCol="1" anchor="ctr">
            <a:noAutofit/>
          </a:bodyPr>
          <a:lstStyle/>
          <a:p>
            <a:pPr algn="ctr" defTabSz="825462">
              <a:lnSpc>
                <a:spcPct val="120000"/>
              </a:lnSpc>
              <a:defRPr sz="20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rPr lang="en-US" sz="900" dirty="0">
                <a:solidFill>
                  <a:schemeClr val="bg1"/>
                </a:solidFill>
                <a:sym typeface="Lato Bol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https://datacatalog.worldbank.org/death-rate-crude-1000-people-0#:~:text=Crude%20death%20rate%20indicates%20the,1%2C000%20population%20estimated%20at%20midyear.&amp;text=World%20Population%20Prospects%3A%202019%20Revision</a:t>
            </a:r>
            <a:endParaRPr lang="en-US" sz="90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0" name="Lorem Ipsum…">
            <a:extLst>
              <a:ext uri="{FF2B5EF4-FFF2-40B4-BE49-F238E27FC236}">
                <a16:creationId xmlns:a16="http://schemas.microsoft.com/office/drawing/2014/main" id="{581A781C-6667-4F5E-A027-654C7357670D}"/>
              </a:ext>
            </a:extLst>
          </p:cNvPr>
          <p:cNvSpPr txBox="1"/>
          <p:nvPr/>
        </p:nvSpPr>
        <p:spPr>
          <a:xfrm>
            <a:off x="6856412" y="4953000"/>
            <a:ext cx="1992718" cy="15240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787" tIns="50787" rIns="50787" bIns="50787" numCol="1" anchor="ctr">
            <a:noAutofit/>
          </a:bodyPr>
          <a:lstStyle/>
          <a:p>
            <a:pPr algn="ctr" defTabSz="825462">
              <a:lnSpc>
                <a:spcPct val="120000"/>
              </a:lnSpc>
              <a:defRPr sz="20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endParaRPr lang="en-US" sz="90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1" name="Lorem Ipsum…">
            <a:extLst>
              <a:ext uri="{FF2B5EF4-FFF2-40B4-BE49-F238E27FC236}">
                <a16:creationId xmlns:a16="http://schemas.microsoft.com/office/drawing/2014/main" id="{82194CB2-8E5B-4265-A63D-40FA233D9EE2}"/>
              </a:ext>
            </a:extLst>
          </p:cNvPr>
          <p:cNvSpPr txBox="1"/>
          <p:nvPr/>
        </p:nvSpPr>
        <p:spPr>
          <a:xfrm>
            <a:off x="6856412" y="4800600"/>
            <a:ext cx="1992718" cy="15240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787" tIns="50787" rIns="50787" bIns="50787" numCol="1" anchor="ctr">
            <a:noAutofit/>
          </a:bodyPr>
          <a:lstStyle/>
          <a:p>
            <a:pPr algn="ctr" defTabSz="825462">
              <a:lnSpc>
                <a:spcPct val="120000"/>
              </a:lnSpc>
              <a:defRPr sz="20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rPr lang="en-US" sz="900" dirty="0">
                <a:solidFill>
                  <a:schemeClr val="bg1"/>
                </a:solidFill>
                <a:sym typeface="Lato 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https://datacatalog.worldbank.org/search?search_api_views_fulltext_op=AND&amp;query=population%20ages%2065%20and%20above&amp;nid=&amp;sort_by=search_api_relevance&amp;sort_order=DESC</a:t>
            </a:r>
            <a:endParaRPr lang="en-US" sz="900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3783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Variable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2188628"/>
            <a:ext cx="3708711" cy="762000"/>
          </a:xfrm>
        </p:spPr>
        <p:txBody>
          <a:bodyPr>
            <a:normAutofit fontScale="92500"/>
          </a:bodyPr>
          <a:lstStyle/>
          <a:p>
            <a:pPr algn="ctr"/>
            <a:r>
              <a:rPr lang="en-US" dirty="0"/>
              <a:t>Histogram of  Death Rate (follows normal distribution)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37212" y="2188628"/>
            <a:ext cx="3682690" cy="762000"/>
          </a:xfrm>
        </p:spPr>
        <p:txBody>
          <a:bodyPr>
            <a:normAutofit fontScale="92500"/>
          </a:bodyPr>
          <a:lstStyle/>
          <a:p>
            <a:pPr algn="ctr"/>
            <a:r>
              <a:rPr lang="en-US" dirty="0"/>
              <a:t>Descriptive Statistics of  Death Rate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48F3A5-829B-4B56-8365-69DB45C4DF71}"/>
              </a:ext>
            </a:extLst>
          </p:cNvPr>
          <p:cNvSpPr txBox="1"/>
          <p:nvPr/>
        </p:nvSpPr>
        <p:spPr>
          <a:xfrm>
            <a:off x="1522412" y="1634871"/>
            <a:ext cx="70104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Death Rate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EAE171-BBDA-4B25-94CF-3A9B6E1D5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523" y="3276600"/>
            <a:ext cx="3657600" cy="3017520"/>
          </a:xfrm>
          <a:prstGeom prst="rect">
            <a:avLst/>
          </a:prstGeom>
        </p:spPr>
      </p:pic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969B538F-94B4-4972-9CC3-3171EC08897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5202325"/>
              </p:ext>
            </p:extLst>
          </p:nvPr>
        </p:nvGraphicFramePr>
        <p:xfrm>
          <a:off x="5637212" y="3276600"/>
          <a:ext cx="3682690" cy="30175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841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13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575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Values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r>
                        <a:rPr lang="en-US" sz="1600" dirty="0"/>
                        <a:t>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1,768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r>
                        <a:rPr lang="en-US" sz="1600" dirty="0"/>
                        <a:t>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7.786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r>
                        <a:rPr lang="en-US" sz="1600" dirty="0"/>
                        <a:t>Std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2.779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r>
                        <a:rPr lang="en-US" sz="1600" dirty="0"/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1.127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851550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r>
                        <a:rPr lang="en-US" sz="1600" dirty="0"/>
                        <a:t>25%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5.917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8848784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r>
                        <a:rPr lang="en-US" sz="1600" dirty="0"/>
                        <a:t>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7.367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6632877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r>
                        <a:rPr lang="en-US" sz="1600" dirty="0"/>
                        <a:t>75%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9.400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2571063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r>
                        <a:rPr lang="en-US" sz="1600" dirty="0"/>
                        <a:t>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19.325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173857"/>
                  </a:ext>
                </a:extLst>
              </a:tr>
            </a:tbl>
          </a:graphicData>
        </a:graphic>
      </p:graphicFrame>
      <p:graphicFrame>
        <p:nvGraphicFramePr>
          <p:cNvPr id="10" name="Content Placeholder 3">
            <a:extLst>
              <a:ext uri="{FF2B5EF4-FFF2-40B4-BE49-F238E27FC236}">
                <a16:creationId xmlns:a16="http://schemas.microsoft.com/office/drawing/2014/main" id="{2ED072FF-5B0F-4204-8351-C02ACCCF51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7696032"/>
              </p:ext>
            </p:extLst>
          </p:nvPr>
        </p:nvGraphicFramePr>
        <p:xfrm>
          <a:off x="9485312" y="3264816"/>
          <a:ext cx="2476500" cy="6705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238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3971">
                <a:tc>
                  <a:txBody>
                    <a:bodyPr/>
                    <a:lstStyle/>
                    <a:p>
                      <a:r>
                        <a:rPr lang="en-US" sz="1600" dirty="0"/>
                        <a:t>Skewness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Kurtosis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97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DA01755-8DF5-498B-9002-EDCAFE954DC5}"/>
              </a:ext>
            </a:extLst>
          </p:cNvPr>
          <p:cNvSpPr txBox="1">
            <a:spLocks/>
          </p:cNvSpPr>
          <p:nvPr/>
        </p:nvSpPr>
        <p:spPr>
          <a:xfrm>
            <a:off x="9485311" y="2188628"/>
            <a:ext cx="2476501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Skewness &amp; Kurtosis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00165E-ECFD-4560-AD9F-9A6CFEC35A07}"/>
              </a:ext>
            </a:extLst>
          </p:cNvPr>
          <p:cNvSpPr txBox="1"/>
          <p:nvPr/>
        </p:nvSpPr>
        <p:spPr>
          <a:xfrm>
            <a:off x="9485311" y="4114800"/>
            <a:ext cx="24765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/>
              <a:t>They both are in normal range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229A55-4B18-44BD-819D-937BAEE7E9B5}"/>
              </a:ext>
            </a:extLst>
          </p:cNvPr>
          <p:cNvSpPr txBox="1"/>
          <p:nvPr/>
        </p:nvSpPr>
        <p:spPr>
          <a:xfrm>
            <a:off x="9725991" y="6172200"/>
            <a:ext cx="2285999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https://www.smartpls.com/documentation/functionalities/excess-kurtosis-and-skewness</a:t>
            </a:r>
            <a:endParaRPr lang="en-US" sz="1200" dirty="0"/>
          </a:p>
        </p:txBody>
      </p:sp>
      <p:sp>
        <p:nvSpPr>
          <p:cNvPr id="12" name="Hand Pointer">
            <a:extLst>
              <a:ext uri="{FF2B5EF4-FFF2-40B4-BE49-F238E27FC236}">
                <a16:creationId xmlns:a16="http://schemas.microsoft.com/office/drawing/2014/main" id="{C107D6A2-1DEB-419B-AE02-04658BCA2422}"/>
              </a:ext>
            </a:extLst>
          </p:cNvPr>
          <p:cNvSpPr>
            <a:spLocks/>
          </p:cNvSpPr>
          <p:nvPr/>
        </p:nvSpPr>
        <p:spPr bwMode="auto">
          <a:xfrm rot="10800000">
            <a:off x="10510921" y="5187452"/>
            <a:ext cx="425279" cy="500910"/>
          </a:xfrm>
          <a:custGeom>
            <a:avLst/>
            <a:gdLst>
              <a:gd name="T0" fmla="*/ 388 w 388"/>
              <a:gd name="T1" fmla="*/ 232 h 457"/>
              <a:gd name="T2" fmla="*/ 385 w 388"/>
              <a:gd name="T3" fmla="*/ 217 h 457"/>
              <a:gd name="T4" fmla="*/ 375 w 388"/>
              <a:gd name="T5" fmla="*/ 204 h 457"/>
              <a:gd name="T6" fmla="*/ 363 w 388"/>
              <a:gd name="T7" fmla="*/ 196 h 457"/>
              <a:gd name="T8" fmla="*/ 347 w 388"/>
              <a:gd name="T9" fmla="*/ 192 h 457"/>
              <a:gd name="T10" fmla="*/ 341 w 388"/>
              <a:gd name="T11" fmla="*/ 192 h 457"/>
              <a:gd name="T12" fmla="*/ 328 w 388"/>
              <a:gd name="T13" fmla="*/ 196 h 457"/>
              <a:gd name="T14" fmla="*/ 323 w 388"/>
              <a:gd name="T15" fmla="*/ 201 h 457"/>
              <a:gd name="T16" fmla="*/ 323 w 388"/>
              <a:gd name="T17" fmla="*/ 192 h 457"/>
              <a:gd name="T18" fmla="*/ 316 w 388"/>
              <a:gd name="T19" fmla="*/ 178 h 457"/>
              <a:gd name="T20" fmla="*/ 305 w 388"/>
              <a:gd name="T21" fmla="*/ 166 h 457"/>
              <a:gd name="T22" fmla="*/ 290 w 388"/>
              <a:gd name="T23" fmla="*/ 160 h 457"/>
              <a:gd name="T24" fmla="*/ 282 w 388"/>
              <a:gd name="T25" fmla="*/ 160 h 457"/>
              <a:gd name="T26" fmla="*/ 271 w 388"/>
              <a:gd name="T27" fmla="*/ 161 h 457"/>
              <a:gd name="T28" fmla="*/ 259 w 388"/>
              <a:gd name="T29" fmla="*/ 168 h 457"/>
              <a:gd name="T30" fmla="*/ 259 w 388"/>
              <a:gd name="T31" fmla="*/ 168 h 457"/>
              <a:gd name="T32" fmla="*/ 256 w 388"/>
              <a:gd name="T33" fmla="*/ 152 h 457"/>
              <a:gd name="T34" fmla="*/ 246 w 388"/>
              <a:gd name="T35" fmla="*/ 139 h 457"/>
              <a:gd name="T36" fmla="*/ 235 w 388"/>
              <a:gd name="T37" fmla="*/ 130 h 457"/>
              <a:gd name="T38" fmla="*/ 218 w 388"/>
              <a:gd name="T39" fmla="*/ 127 h 457"/>
              <a:gd name="T40" fmla="*/ 210 w 388"/>
              <a:gd name="T41" fmla="*/ 129 h 457"/>
              <a:gd name="T42" fmla="*/ 194 w 388"/>
              <a:gd name="T43" fmla="*/ 135 h 457"/>
              <a:gd name="T44" fmla="*/ 187 w 388"/>
              <a:gd name="T45" fmla="*/ 39 h 457"/>
              <a:gd name="T46" fmla="*/ 187 w 388"/>
              <a:gd name="T47" fmla="*/ 33 h 457"/>
              <a:gd name="T48" fmla="*/ 181 w 388"/>
              <a:gd name="T49" fmla="*/ 18 h 457"/>
              <a:gd name="T50" fmla="*/ 170 w 388"/>
              <a:gd name="T51" fmla="*/ 7 h 457"/>
              <a:gd name="T52" fmla="*/ 157 w 388"/>
              <a:gd name="T53" fmla="*/ 0 h 457"/>
              <a:gd name="T54" fmla="*/ 148 w 388"/>
              <a:gd name="T55" fmla="*/ 0 h 457"/>
              <a:gd name="T56" fmla="*/ 132 w 388"/>
              <a:gd name="T57" fmla="*/ 3 h 457"/>
              <a:gd name="T58" fmla="*/ 119 w 388"/>
              <a:gd name="T59" fmla="*/ 11 h 457"/>
              <a:gd name="T60" fmla="*/ 111 w 388"/>
              <a:gd name="T61" fmla="*/ 24 h 457"/>
              <a:gd name="T62" fmla="*/ 108 w 388"/>
              <a:gd name="T63" fmla="*/ 39 h 457"/>
              <a:gd name="T64" fmla="*/ 72 w 388"/>
              <a:gd name="T65" fmla="*/ 194 h 457"/>
              <a:gd name="T66" fmla="*/ 67 w 388"/>
              <a:gd name="T67" fmla="*/ 189 h 457"/>
              <a:gd name="T68" fmla="*/ 52 w 388"/>
              <a:gd name="T69" fmla="*/ 181 h 457"/>
              <a:gd name="T70" fmla="*/ 38 w 388"/>
              <a:gd name="T71" fmla="*/ 178 h 457"/>
              <a:gd name="T72" fmla="*/ 23 w 388"/>
              <a:gd name="T73" fmla="*/ 183 h 457"/>
              <a:gd name="T74" fmla="*/ 15 w 388"/>
              <a:gd name="T75" fmla="*/ 186 h 457"/>
              <a:gd name="T76" fmla="*/ 5 w 388"/>
              <a:gd name="T77" fmla="*/ 199 h 457"/>
              <a:gd name="T78" fmla="*/ 0 w 388"/>
              <a:gd name="T79" fmla="*/ 214 h 457"/>
              <a:gd name="T80" fmla="*/ 0 w 388"/>
              <a:gd name="T81" fmla="*/ 228 h 457"/>
              <a:gd name="T82" fmla="*/ 7 w 388"/>
              <a:gd name="T83" fmla="*/ 243 h 457"/>
              <a:gd name="T84" fmla="*/ 116 w 388"/>
              <a:gd name="T85" fmla="*/ 388 h 457"/>
              <a:gd name="T86" fmla="*/ 139 w 388"/>
              <a:gd name="T87" fmla="*/ 417 h 457"/>
              <a:gd name="T88" fmla="*/ 147 w 388"/>
              <a:gd name="T89" fmla="*/ 426 h 457"/>
              <a:gd name="T90" fmla="*/ 163 w 388"/>
              <a:gd name="T91" fmla="*/ 440 h 457"/>
              <a:gd name="T92" fmla="*/ 184 w 388"/>
              <a:gd name="T93" fmla="*/ 450 h 457"/>
              <a:gd name="T94" fmla="*/ 205 w 388"/>
              <a:gd name="T95" fmla="*/ 455 h 457"/>
              <a:gd name="T96" fmla="*/ 290 w 388"/>
              <a:gd name="T97" fmla="*/ 457 h 457"/>
              <a:gd name="T98" fmla="*/ 308 w 388"/>
              <a:gd name="T99" fmla="*/ 455 h 457"/>
              <a:gd name="T100" fmla="*/ 341 w 388"/>
              <a:gd name="T101" fmla="*/ 442 h 457"/>
              <a:gd name="T102" fmla="*/ 365 w 388"/>
              <a:gd name="T103" fmla="*/ 421 h 457"/>
              <a:gd name="T104" fmla="*/ 381 w 388"/>
              <a:gd name="T105" fmla="*/ 390 h 457"/>
              <a:gd name="T106" fmla="*/ 386 w 388"/>
              <a:gd name="T107" fmla="*/ 373 h 457"/>
              <a:gd name="T108" fmla="*/ 388 w 388"/>
              <a:gd name="T109" fmla="*/ 232 h 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88" h="457">
                <a:moveTo>
                  <a:pt x="388" y="232"/>
                </a:moveTo>
                <a:lnTo>
                  <a:pt x="388" y="232"/>
                </a:lnTo>
                <a:lnTo>
                  <a:pt x="386" y="223"/>
                </a:lnTo>
                <a:lnTo>
                  <a:pt x="385" y="217"/>
                </a:lnTo>
                <a:lnTo>
                  <a:pt x="380" y="209"/>
                </a:lnTo>
                <a:lnTo>
                  <a:pt x="375" y="204"/>
                </a:lnTo>
                <a:lnTo>
                  <a:pt x="370" y="199"/>
                </a:lnTo>
                <a:lnTo>
                  <a:pt x="363" y="196"/>
                </a:lnTo>
                <a:lnTo>
                  <a:pt x="355" y="192"/>
                </a:lnTo>
                <a:lnTo>
                  <a:pt x="347" y="192"/>
                </a:lnTo>
                <a:lnTo>
                  <a:pt x="347" y="192"/>
                </a:lnTo>
                <a:lnTo>
                  <a:pt x="341" y="192"/>
                </a:lnTo>
                <a:lnTo>
                  <a:pt x="334" y="194"/>
                </a:lnTo>
                <a:lnTo>
                  <a:pt x="328" y="196"/>
                </a:lnTo>
                <a:lnTo>
                  <a:pt x="323" y="201"/>
                </a:lnTo>
                <a:lnTo>
                  <a:pt x="323" y="201"/>
                </a:lnTo>
                <a:lnTo>
                  <a:pt x="323" y="201"/>
                </a:lnTo>
                <a:lnTo>
                  <a:pt x="323" y="192"/>
                </a:lnTo>
                <a:lnTo>
                  <a:pt x="319" y="184"/>
                </a:lnTo>
                <a:lnTo>
                  <a:pt x="316" y="178"/>
                </a:lnTo>
                <a:lnTo>
                  <a:pt x="311" y="171"/>
                </a:lnTo>
                <a:lnTo>
                  <a:pt x="305" y="166"/>
                </a:lnTo>
                <a:lnTo>
                  <a:pt x="298" y="163"/>
                </a:lnTo>
                <a:lnTo>
                  <a:pt x="290" y="160"/>
                </a:lnTo>
                <a:lnTo>
                  <a:pt x="282" y="160"/>
                </a:lnTo>
                <a:lnTo>
                  <a:pt x="282" y="160"/>
                </a:lnTo>
                <a:lnTo>
                  <a:pt x="275" y="160"/>
                </a:lnTo>
                <a:lnTo>
                  <a:pt x="271" y="161"/>
                </a:lnTo>
                <a:lnTo>
                  <a:pt x="264" y="165"/>
                </a:lnTo>
                <a:lnTo>
                  <a:pt x="259" y="168"/>
                </a:lnTo>
                <a:lnTo>
                  <a:pt x="259" y="168"/>
                </a:lnTo>
                <a:lnTo>
                  <a:pt x="259" y="168"/>
                </a:lnTo>
                <a:lnTo>
                  <a:pt x="258" y="160"/>
                </a:lnTo>
                <a:lnTo>
                  <a:pt x="256" y="152"/>
                </a:lnTo>
                <a:lnTo>
                  <a:pt x="251" y="145"/>
                </a:lnTo>
                <a:lnTo>
                  <a:pt x="246" y="139"/>
                </a:lnTo>
                <a:lnTo>
                  <a:pt x="241" y="134"/>
                </a:lnTo>
                <a:lnTo>
                  <a:pt x="235" y="130"/>
                </a:lnTo>
                <a:lnTo>
                  <a:pt x="227" y="129"/>
                </a:lnTo>
                <a:lnTo>
                  <a:pt x="218" y="127"/>
                </a:lnTo>
                <a:lnTo>
                  <a:pt x="218" y="127"/>
                </a:lnTo>
                <a:lnTo>
                  <a:pt x="210" y="129"/>
                </a:lnTo>
                <a:lnTo>
                  <a:pt x="202" y="132"/>
                </a:lnTo>
                <a:lnTo>
                  <a:pt x="194" y="135"/>
                </a:lnTo>
                <a:lnTo>
                  <a:pt x="187" y="142"/>
                </a:lnTo>
                <a:lnTo>
                  <a:pt x="187" y="39"/>
                </a:lnTo>
                <a:lnTo>
                  <a:pt x="187" y="39"/>
                </a:lnTo>
                <a:lnTo>
                  <a:pt x="187" y="33"/>
                </a:lnTo>
                <a:lnTo>
                  <a:pt x="184" y="24"/>
                </a:lnTo>
                <a:lnTo>
                  <a:pt x="181" y="18"/>
                </a:lnTo>
                <a:lnTo>
                  <a:pt x="176" y="11"/>
                </a:lnTo>
                <a:lnTo>
                  <a:pt x="170" y="7"/>
                </a:lnTo>
                <a:lnTo>
                  <a:pt x="163" y="3"/>
                </a:lnTo>
                <a:lnTo>
                  <a:pt x="157" y="0"/>
                </a:lnTo>
                <a:lnTo>
                  <a:pt x="148" y="0"/>
                </a:lnTo>
                <a:lnTo>
                  <a:pt x="148" y="0"/>
                </a:lnTo>
                <a:lnTo>
                  <a:pt x="140" y="0"/>
                </a:lnTo>
                <a:lnTo>
                  <a:pt x="132" y="3"/>
                </a:lnTo>
                <a:lnTo>
                  <a:pt x="126" y="7"/>
                </a:lnTo>
                <a:lnTo>
                  <a:pt x="119" y="11"/>
                </a:lnTo>
                <a:lnTo>
                  <a:pt x="114" y="18"/>
                </a:lnTo>
                <a:lnTo>
                  <a:pt x="111" y="24"/>
                </a:lnTo>
                <a:lnTo>
                  <a:pt x="108" y="33"/>
                </a:lnTo>
                <a:lnTo>
                  <a:pt x="108" y="39"/>
                </a:lnTo>
                <a:lnTo>
                  <a:pt x="108" y="243"/>
                </a:lnTo>
                <a:lnTo>
                  <a:pt x="72" y="194"/>
                </a:lnTo>
                <a:lnTo>
                  <a:pt x="72" y="194"/>
                </a:lnTo>
                <a:lnTo>
                  <a:pt x="67" y="189"/>
                </a:lnTo>
                <a:lnTo>
                  <a:pt x="60" y="184"/>
                </a:lnTo>
                <a:lnTo>
                  <a:pt x="52" y="181"/>
                </a:lnTo>
                <a:lnTo>
                  <a:pt x="46" y="179"/>
                </a:lnTo>
                <a:lnTo>
                  <a:pt x="38" y="178"/>
                </a:lnTo>
                <a:lnTo>
                  <a:pt x="29" y="179"/>
                </a:lnTo>
                <a:lnTo>
                  <a:pt x="23" y="183"/>
                </a:lnTo>
                <a:lnTo>
                  <a:pt x="15" y="186"/>
                </a:lnTo>
                <a:lnTo>
                  <a:pt x="15" y="186"/>
                </a:lnTo>
                <a:lnTo>
                  <a:pt x="10" y="192"/>
                </a:lnTo>
                <a:lnTo>
                  <a:pt x="5" y="199"/>
                </a:lnTo>
                <a:lnTo>
                  <a:pt x="2" y="205"/>
                </a:lnTo>
                <a:lnTo>
                  <a:pt x="0" y="214"/>
                </a:lnTo>
                <a:lnTo>
                  <a:pt x="0" y="220"/>
                </a:lnTo>
                <a:lnTo>
                  <a:pt x="0" y="228"/>
                </a:lnTo>
                <a:lnTo>
                  <a:pt x="3" y="236"/>
                </a:lnTo>
                <a:lnTo>
                  <a:pt x="7" y="243"/>
                </a:lnTo>
                <a:lnTo>
                  <a:pt x="116" y="388"/>
                </a:lnTo>
                <a:lnTo>
                  <a:pt x="116" y="388"/>
                </a:lnTo>
                <a:lnTo>
                  <a:pt x="122" y="395"/>
                </a:lnTo>
                <a:lnTo>
                  <a:pt x="139" y="417"/>
                </a:lnTo>
                <a:lnTo>
                  <a:pt x="139" y="417"/>
                </a:lnTo>
                <a:lnTo>
                  <a:pt x="147" y="426"/>
                </a:lnTo>
                <a:lnTo>
                  <a:pt x="155" y="434"/>
                </a:lnTo>
                <a:lnTo>
                  <a:pt x="163" y="440"/>
                </a:lnTo>
                <a:lnTo>
                  <a:pt x="173" y="447"/>
                </a:lnTo>
                <a:lnTo>
                  <a:pt x="184" y="450"/>
                </a:lnTo>
                <a:lnTo>
                  <a:pt x="194" y="453"/>
                </a:lnTo>
                <a:lnTo>
                  <a:pt x="205" y="455"/>
                </a:lnTo>
                <a:lnTo>
                  <a:pt x="217" y="457"/>
                </a:lnTo>
                <a:lnTo>
                  <a:pt x="290" y="457"/>
                </a:lnTo>
                <a:lnTo>
                  <a:pt x="290" y="457"/>
                </a:lnTo>
                <a:lnTo>
                  <a:pt x="308" y="455"/>
                </a:lnTo>
                <a:lnTo>
                  <a:pt x="324" y="450"/>
                </a:lnTo>
                <a:lnTo>
                  <a:pt x="341" y="442"/>
                </a:lnTo>
                <a:lnTo>
                  <a:pt x="354" y="432"/>
                </a:lnTo>
                <a:lnTo>
                  <a:pt x="365" y="421"/>
                </a:lnTo>
                <a:lnTo>
                  <a:pt x="375" y="406"/>
                </a:lnTo>
                <a:lnTo>
                  <a:pt x="381" y="390"/>
                </a:lnTo>
                <a:lnTo>
                  <a:pt x="386" y="373"/>
                </a:lnTo>
                <a:lnTo>
                  <a:pt x="386" y="373"/>
                </a:lnTo>
                <a:lnTo>
                  <a:pt x="388" y="364"/>
                </a:lnTo>
                <a:lnTo>
                  <a:pt x="388" y="232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sp>
        <p:nvSpPr>
          <p:cNvPr id="7" name="Flowchart: Terminator 6">
            <a:extLst>
              <a:ext uri="{FF2B5EF4-FFF2-40B4-BE49-F238E27FC236}">
                <a16:creationId xmlns:a16="http://schemas.microsoft.com/office/drawing/2014/main" id="{545E1B6C-91D8-40F4-9B6B-AFE0452F7CBE}"/>
              </a:ext>
            </a:extLst>
          </p:cNvPr>
          <p:cNvSpPr/>
          <p:nvPr/>
        </p:nvSpPr>
        <p:spPr>
          <a:xfrm>
            <a:off x="5636410" y="3935376"/>
            <a:ext cx="3201202" cy="331824"/>
          </a:xfrm>
          <a:prstGeom prst="flowChartTerminator">
            <a:avLst/>
          </a:prstGeom>
          <a:noFill/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DB20DFBC-4ED8-479D-96F1-37749E79C4B6}"/>
              </a:ext>
            </a:extLst>
          </p:cNvPr>
          <p:cNvSpPr/>
          <p:nvPr/>
        </p:nvSpPr>
        <p:spPr>
          <a:xfrm>
            <a:off x="5637212" y="5306976"/>
            <a:ext cx="3201202" cy="331824"/>
          </a:xfrm>
          <a:prstGeom prst="flowChartTerminator">
            <a:avLst/>
          </a:prstGeom>
          <a:noFill/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6324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5C091-2575-4E94-9E75-9377221C7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1A8CDE-ADCC-4442-9EFD-F625673A9AD0}"/>
              </a:ext>
            </a:extLst>
          </p:cNvPr>
          <p:cNvSpPr txBox="1"/>
          <p:nvPr/>
        </p:nvSpPr>
        <p:spPr>
          <a:xfrm>
            <a:off x="1522412" y="1634871"/>
            <a:ext cx="35052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How to Decide Features?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9F7ED0E-6DD1-47E4-810F-86E117461544}"/>
              </a:ext>
            </a:extLst>
          </p:cNvPr>
          <p:cNvGrpSpPr/>
          <p:nvPr/>
        </p:nvGrpSpPr>
        <p:grpSpPr>
          <a:xfrm>
            <a:off x="1635402" y="2089348"/>
            <a:ext cx="5525810" cy="3197147"/>
            <a:chOff x="1635402" y="2089348"/>
            <a:chExt cx="5525810" cy="3197147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" name="3D Model 3" descr="Brackets">
                  <a:extLst>
                    <a:ext uri="{FF2B5EF4-FFF2-40B4-BE49-F238E27FC236}">
                      <a16:creationId xmlns:a16="http://schemas.microsoft.com/office/drawing/2014/main" id="{C5E3189A-2F44-4716-8BD1-18FB39CC7DE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86690735"/>
                    </p:ext>
                  </p:extLst>
                </p:nvPr>
              </p:nvGraphicFramePr>
              <p:xfrm>
                <a:off x="2592305" y="2399074"/>
                <a:ext cx="2119302" cy="2010873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2119302" cy="2010873"/>
                      </a:xfrm>
                      <a:prstGeom prst="rect">
                        <a:avLst/>
                      </a:prstGeom>
                    </am3d:spPr>
                    <am3d:camera>
                      <am3d:pos x="0" y="0" z="6493531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3397598" d="1000000"/>
                      <am3d:preTrans dx="0" dy="-17079082" dz="-119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10799999" az="-10799999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310120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" name="3D Model 3" descr="Brackets">
                  <a:extLst>
                    <a:ext uri="{FF2B5EF4-FFF2-40B4-BE49-F238E27FC236}">
                      <a16:creationId xmlns:a16="http://schemas.microsoft.com/office/drawing/2014/main" id="{C5E3189A-2F44-4716-8BD1-18FB39CC7DE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592305" y="2399074"/>
                  <a:ext cx="2119302" cy="2010873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784E5E-342F-47F7-B621-D1789D904F6F}"/>
                </a:ext>
              </a:extLst>
            </p:cNvPr>
            <p:cNvSpPr txBox="1"/>
            <p:nvPr/>
          </p:nvSpPr>
          <p:spPr>
            <a:xfrm>
              <a:off x="2995942" y="2970546"/>
              <a:ext cx="1312027" cy="867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3200" dirty="0"/>
                <a:t>87 </a:t>
              </a:r>
              <a:r>
                <a:rPr lang="en-US" sz="2400" dirty="0"/>
                <a:t>Columns</a:t>
              </a:r>
              <a:r>
                <a:rPr lang="en-US" dirty="0"/>
                <a:t> </a:t>
              </a:r>
              <a:endParaRPr lang="en-US" sz="3200" dirty="0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" name="3D Model 5" descr="Brackets">
                  <a:extLst>
                    <a:ext uri="{FF2B5EF4-FFF2-40B4-BE49-F238E27FC236}">
                      <a16:creationId xmlns:a16="http://schemas.microsoft.com/office/drawing/2014/main" id="{6095F18C-4DDC-4502-AD88-2BEEAD8F3DE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816301522"/>
                    </p:ext>
                  </p:extLst>
                </p:nvPr>
              </p:nvGraphicFramePr>
              <p:xfrm>
                <a:off x="5774979" y="3091842"/>
                <a:ext cx="1386233" cy="1315312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386233" cy="1315312"/>
                      </a:xfrm>
                      <a:prstGeom prst="rect">
                        <a:avLst/>
                      </a:prstGeom>
                    </am3d:spPr>
                    <am3d:camera>
                      <am3d:pos x="0" y="0" z="6493531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3397598" d="1000000"/>
                      <am3d:preTrans dx="0" dy="-17079082" dz="-119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10799999" az="-10799999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2028494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" name="3D Model 5" descr="Brackets">
                  <a:extLst>
                    <a:ext uri="{FF2B5EF4-FFF2-40B4-BE49-F238E27FC236}">
                      <a16:creationId xmlns:a16="http://schemas.microsoft.com/office/drawing/2014/main" id="{6095F18C-4DDC-4502-AD88-2BEEAD8F3DE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74979" y="3091842"/>
                  <a:ext cx="1386233" cy="131531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6D27A57-0DF1-4B08-994D-CF197C1B066D}"/>
                </a:ext>
              </a:extLst>
            </p:cNvPr>
            <p:cNvSpPr txBox="1"/>
            <p:nvPr/>
          </p:nvSpPr>
          <p:spPr>
            <a:xfrm>
              <a:off x="5985732" y="3404511"/>
              <a:ext cx="964725" cy="6601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dirty="0"/>
                <a:t>34</a:t>
              </a:r>
              <a:r>
                <a:rPr lang="en-US" dirty="0"/>
                <a:t> </a:t>
              </a:r>
              <a:r>
                <a:rPr lang="en-US" sz="1600" dirty="0"/>
                <a:t>Columns</a:t>
              </a:r>
              <a:r>
                <a:rPr lang="en-US" sz="1700" dirty="0"/>
                <a:t> </a:t>
              </a:r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8" name="3D Model 7" descr="Curved arrow">
                  <a:extLst>
                    <a:ext uri="{FF2B5EF4-FFF2-40B4-BE49-F238E27FC236}">
                      <a16:creationId xmlns:a16="http://schemas.microsoft.com/office/drawing/2014/main" id="{90B6F3B1-616D-467E-B0F0-0CBD3467E4F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983360595"/>
                    </p:ext>
                  </p:extLst>
                </p:nvPr>
              </p:nvGraphicFramePr>
              <p:xfrm>
                <a:off x="4776224" y="2089348"/>
                <a:ext cx="1775388" cy="1034852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1775388" cy="1034852"/>
                      </a:xfrm>
                      <a:prstGeom prst="rect">
                        <a:avLst/>
                      </a:prstGeom>
                    </am3d:spPr>
                    <am3d:camera>
                      <am3d:pos x="0" y="0" z="6278547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2549559" d="1000000"/>
                      <am3d:preTrans dx="0" dy="-11195411" dz="2600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924358" ay="-208683" az="57472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2250091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8" name="3D Model 7" descr="Curved arrow">
                  <a:extLst>
                    <a:ext uri="{FF2B5EF4-FFF2-40B4-BE49-F238E27FC236}">
                      <a16:creationId xmlns:a16="http://schemas.microsoft.com/office/drawing/2014/main" id="{90B6F3B1-616D-467E-B0F0-0CBD3467E4FF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76224" y="2089348"/>
                  <a:ext cx="1775388" cy="1034852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A85FA4E-18E8-441D-81B2-37B7708F04C3}"/>
                </a:ext>
              </a:extLst>
            </p:cNvPr>
            <p:cNvSpPr txBox="1"/>
            <p:nvPr/>
          </p:nvSpPr>
          <p:spPr>
            <a:xfrm>
              <a:off x="2590800" y="4529365"/>
              <a:ext cx="4570412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dirty="0"/>
                <a:t>Drop the columns that have more than 30% values missing</a:t>
              </a: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DA3C9B8D-8F1F-4C41-816F-519E30E5C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5402" y="2166787"/>
              <a:ext cx="638892" cy="638892"/>
            </a:xfrm>
            <a:custGeom>
              <a:avLst/>
              <a:gdLst>
                <a:gd name="T0" fmla="*/ 222 w 454"/>
                <a:gd name="T1" fmla="*/ 0 h 454"/>
                <a:gd name="T2" fmla="*/ 176 w 454"/>
                <a:gd name="T3" fmla="*/ 6 h 454"/>
                <a:gd name="T4" fmla="*/ 134 w 454"/>
                <a:gd name="T5" fmla="*/ 20 h 454"/>
                <a:gd name="T6" fmla="*/ 96 w 454"/>
                <a:gd name="T7" fmla="*/ 42 h 454"/>
                <a:gd name="T8" fmla="*/ 64 w 454"/>
                <a:gd name="T9" fmla="*/ 70 h 454"/>
                <a:gd name="T10" fmla="*/ 36 w 454"/>
                <a:gd name="T11" fmla="*/ 104 h 454"/>
                <a:gd name="T12" fmla="*/ 16 w 454"/>
                <a:gd name="T13" fmla="*/ 144 h 454"/>
                <a:gd name="T14" fmla="*/ 4 w 454"/>
                <a:gd name="T15" fmla="*/ 186 h 454"/>
                <a:gd name="T16" fmla="*/ 0 w 454"/>
                <a:gd name="T17" fmla="*/ 232 h 454"/>
                <a:gd name="T18" fmla="*/ 2 w 454"/>
                <a:gd name="T19" fmla="*/ 256 h 454"/>
                <a:gd name="T20" fmla="*/ 12 w 454"/>
                <a:gd name="T21" fmla="*/ 300 h 454"/>
                <a:gd name="T22" fmla="*/ 30 w 454"/>
                <a:gd name="T23" fmla="*/ 340 h 454"/>
                <a:gd name="T24" fmla="*/ 56 w 454"/>
                <a:gd name="T25" fmla="*/ 376 h 454"/>
                <a:gd name="T26" fmla="*/ 88 w 454"/>
                <a:gd name="T27" fmla="*/ 406 h 454"/>
                <a:gd name="T28" fmla="*/ 124 w 454"/>
                <a:gd name="T29" fmla="*/ 428 h 454"/>
                <a:gd name="T30" fmla="*/ 164 w 454"/>
                <a:gd name="T31" fmla="*/ 446 h 454"/>
                <a:gd name="T32" fmla="*/ 210 w 454"/>
                <a:gd name="T33" fmla="*/ 454 h 454"/>
                <a:gd name="T34" fmla="*/ 232 w 454"/>
                <a:gd name="T35" fmla="*/ 454 h 454"/>
                <a:gd name="T36" fmla="*/ 278 w 454"/>
                <a:gd name="T37" fmla="*/ 448 h 454"/>
                <a:gd name="T38" fmla="*/ 320 w 454"/>
                <a:gd name="T39" fmla="*/ 434 h 454"/>
                <a:gd name="T40" fmla="*/ 358 w 454"/>
                <a:gd name="T41" fmla="*/ 412 h 454"/>
                <a:gd name="T42" fmla="*/ 392 w 454"/>
                <a:gd name="T43" fmla="*/ 384 h 454"/>
                <a:gd name="T44" fmla="*/ 418 w 454"/>
                <a:gd name="T45" fmla="*/ 350 h 454"/>
                <a:gd name="T46" fmla="*/ 438 w 454"/>
                <a:gd name="T47" fmla="*/ 310 h 454"/>
                <a:gd name="T48" fmla="*/ 450 w 454"/>
                <a:gd name="T49" fmla="*/ 268 h 454"/>
                <a:gd name="T50" fmla="*/ 454 w 454"/>
                <a:gd name="T51" fmla="*/ 222 h 454"/>
                <a:gd name="T52" fmla="*/ 452 w 454"/>
                <a:gd name="T53" fmla="*/ 198 h 454"/>
                <a:gd name="T54" fmla="*/ 442 w 454"/>
                <a:gd name="T55" fmla="*/ 154 h 454"/>
                <a:gd name="T56" fmla="*/ 424 w 454"/>
                <a:gd name="T57" fmla="*/ 114 h 454"/>
                <a:gd name="T58" fmla="*/ 400 w 454"/>
                <a:gd name="T59" fmla="*/ 78 h 454"/>
                <a:gd name="T60" fmla="*/ 368 w 454"/>
                <a:gd name="T61" fmla="*/ 48 h 454"/>
                <a:gd name="T62" fmla="*/ 332 w 454"/>
                <a:gd name="T63" fmla="*/ 24 h 454"/>
                <a:gd name="T64" fmla="*/ 290 w 454"/>
                <a:gd name="T65" fmla="*/ 8 h 454"/>
                <a:gd name="T66" fmla="*/ 246 w 454"/>
                <a:gd name="T67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4" h="454">
                  <a:moveTo>
                    <a:pt x="222" y="0"/>
                  </a:moveTo>
                  <a:lnTo>
                    <a:pt x="222" y="0"/>
                  </a:lnTo>
                  <a:lnTo>
                    <a:pt x="200" y="2"/>
                  </a:lnTo>
                  <a:lnTo>
                    <a:pt x="176" y="6"/>
                  </a:lnTo>
                  <a:lnTo>
                    <a:pt x="156" y="12"/>
                  </a:lnTo>
                  <a:lnTo>
                    <a:pt x="134" y="20"/>
                  </a:lnTo>
                  <a:lnTo>
                    <a:pt x="114" y="30"/>
                  </a:lnTo>
                  <a:lnTo>
                    <a:pt x="96" y="42"/>
                  </a:lnTo>
                  <a:lnTo>
                    <a:pt x="80" y="56"/>
                  </a:lnTo>
                  <a:lnTo>
                    <a:pt x="64" y="70"/>
                  </a:lnTo>
                  <a:lnTo>
                    <a:pt x="50" y="86"/>
                  </a:lnTo>
                  <a:lnTo>
                    <a:pt x="36" y="104"/>
                  </a:lnTo>
                  <a:lnTo>
                    <a:pt x="26" y="124"/>
                  </a:lnTo>
                  <a:lnTo>
                    <a:pt x="16" y="144"/>
                  </a:lnTo>
                  <a:lnTo>
                    <a:pt x="10" y="164"/>
                  </a:lnTo>
                  <a:lnTo>
                    <a:pt x="4" y="186"/>
                  </a:lnTo>
                  <a:lnTo>
                    <a:pt x="2" y="208"/>
                  </a:lnTo>
                  <a:lnTo>
                    <a:pt x="0" y="232"/>
                  </a:lnTo>
                  <a:lnTo>
                    <a:pt x="0" y="232"/>
                  </a:lnTo>
                  <a:lnTo>
                    <a:pt x="2" y="256"/>
                  </a:lnTo>
                  <a:lnTo>
                    <a:pt x="6" y="278"/>
                  </a:lnTo>
                  <a:lnTo>
                    <a:pt x="12" y="300"/>
                  </a:lnTo>
                  <a:lnTo>
                    <a:pt x="20" y="320"/>
                  </a:lnTo>
                  <a:lnTo>
                    <a:pt x="30" y="340"/>
                  </a:lnTo>
                  <a:lnTo>
                    <a:pt x="42" y="358"/>
                  </a:lnTo>
                  <a:lnTo>
                    <a:pt x="56" y="376"/>
                  </a:lnTo>
                  <a:lnTo>
                    <a:pt x="70" y="390"/>
                  </a:lnTo>
                  <a:lnTo>
                    <a:pt x="88" y="406"/>
                  </a:lnTo>
                  <a:lnTo>
                    <a:pt x="104" y="418"/>
                  </a:lnTo>
                  <a:lnTo>
                    <a:pt x="124" y="428"/>
                  </a:lnTo>
                  <a:lnTo>
                    <a:pt x="144" y="438"/>
                  </a:lnTo>
                  <a:lnTo>
                    <a:pt x="164" y="446"/>
                  </a:lnTo>
                  <a:lnTo>
                    <a:pt x="186" y="450"/>
                  </a:lnTo>
                  <a:lnTo>
                    <a:pt x="210" y="454"/>
                  </a:lnTo>
                  <a:lnTo>
                    <a:pt x="232" y="454"/>
                  </a:lnTo>
                  <a:lnTo>
                    <a:pt x="232" y="454"/>
                  </a:lnTo>
                  <a:lnTo>
                    <a:pt x="256" y="452"/>
                  </a:lnTo>
                  <a:lnTo>
                    <a:pt x="278" y="448"/>
                  </a:lnTo>
                  <a:lnTo>
                    <a:pt x="300" y="442"/>
                  </a:lnTo>
                  <a:lnTo>
                    <a:pt x="320" y="434"/>
                  </a:lnTo>
                  <a:lnTo>
                    <a:pt x="340" y="424"/>
                  </a:lnTo>
                  <a:lnTo>
                    <a:pt x="358" y="412"/>
                  </a:lnTo>
                  <a:lnTo>
                    <a:pt x="376" y="398"/>
                  </a:lnTo>
                  <a:lnTo>
                    <a:pt x="392" y="384"/>
                  </a:lnTo>
                  <a:lnTo>
                    <a:pt x="406" y="368"/>
                  </a:lnTo>
                  <a:lnTo>
                    <a:pt x="418" y="350"/>
                  </a:lnTo>
                  <a:lnTo>
                    <a:pt x="430" y="330"/>
                  </a:lnTo>
                  <a:lnTo>
                    <a:pt x="438" y="310"/>
                  </a:lnTo>
                  <a:lnTo>
                    <a:pt x="446" y="290"/>
                  </a:lnTo>
                  <a:lnTo>
                    <a:pt x="450" y="268"/>
                  </a:lnTo>
                  <a:lnTo>
                    <a:pt x="454" y="244"/>
                  </a:lnTo>
                  <a:lnTo>
                    <a:pt x="454" y="222"/>
                  </a:lnTo>
                  <a:lnTo>
                    <a:pt x="454" y="222"/>
                  </a:lnTo>
                  <a:lnTo>
                    <a:pt x="452" y="198"/>
                  </a:lnTo>
                  <a:lnTo>
                    <a:pt x="448" y="176"/>
                  </a:lnTo>
                  <a:lnTo>
                    <a:pt x="442" y="154"/>
                  </a:lnTo>
                  <a:lnTo>
                    <a:pt x="434" y="134"/>
                  </a:lnTo>
                  <a:lnTo>
                    <a:pt x="424" y="114"/>
                  </a:lnTo>
                  <a:lnTo>
                    <a:pt x="412" y="96"/>
                  </a:lnTo>
                  <a:lnTo>
                    <a:pt x="400" y="78"/>
                  </a:lnTo>
                  <a:lnTo>
                    <a:pt x="384" y="62"/>
                  </a:lnTo>
                  <a:lnTo>
                    <a:pt x="368" y="48"/>
                  </a:lnTo>
                  <a:lnTo>
                    <a:pt x="350" y="36"/>
                  </a:lnTo>
                  <a:lnTo>
                    <a:pt x="332" y="24"/>
                  </a:lnTo>
                  <a:lnTo>
                    <a:pt x="312" y="16"/>
                  </a:lnTo>
                  <a:lnTo>
                    <a:pt x="290" y="8"/>
                  </a:lnTo>
                  <a:lnTo>
                    <a:pt x="268" y="4"/>
                  </a:lnTo>
                  <a:lnTo>
                    <a:pt x="246" y="0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ctr" anchorCtr="0" compatLnSpc="1">
              <a:prstTxWarp prst="textNoShape">
                <a:avLst/>
              </a:prstTxWarp>
            </a:bodyPr>
            <a:lstStyle/>
            <a:p>
              <a:pPr algn="ctr" defTabSz="914126"/>
              <a:r>
                <a:rPr lang="en-US" sz="4399" b="1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146B29D-091F-4449-8D57-B69A34F1F2C4}"/>
              </a:ext>
            </a:extLst>
          </p:cNvPr>
          <p:cNvGrpSpPr/>
          <p:nvPr/>
        </p:nvGrpSpPr>
        <p:grpSpPr>
          <a:xfrm>
            <a:off x="8215661" y="2166787"/>
            <a:ext cx="2850594" cy="3452107"/>
            <a:chOff x="8215661" y="2166787"/>
            <a:chExt cx="2850594" cy="3452107"/>
          </a:xfrm>
        </p:grpSpPr>
        <p:pic>
          <p:nvPicPr>
            <p:cNvPr id="1026" name="Picture 2" descr="In-Database Machine Learning 2: Calculate a Correlation Matrix - A ...">
              <a:extLst>
                <a:ext uri="{FF2B5EF4-FFF2-40B4-BE49-F238E27FC236}">
                  <a16:creationId xmlns:a16="http://schemas.microsoft.com/office/drawing/2014/main" id="{DA3A4E8F-2D0C-4803-A1BE-5380E1D7C3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23" t="19778" r="16219" b="3778"/>
            <a:stretch/>
          </p:blipFill>
          <p:spPr bwMode="auto">
            <a:xfrm>
              <a:off x="8995910" y="2392002"/>
              <a:ext cx="2070345" cy="2130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0F89D08A-CCAC-49DB-A980-8F078D035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5661" y="2166787"/>
              <a:ext cx="638892" cy="638892"/>
            </a:xfrm>
            <a:custGeom>
              <a:avLst/>
              <a:gdLst>
                <a:gd name="T0" fmla="*/ 222 w 454"/>
                <a:gd name="T1" fmla="*/ 0 h 454"/>
                <a:gd name="T2" fmla="*/ 176 w 454"/>
                <a:gd name="T3" fmla="*/ 6 h 454"/>
                <a:gd name="T4" fmla="*/ 134 w 454"/>
                <a:gd name="T5" fmla="*/ 20 h 454"/>
                <a:gd name="T6" fmla="*/ 96 w 454"/>
                <a:gd name="T7" fmla="*/ 42 h 454"/>
                <a:gd name="T8" fmla="*/ 64 w 454"/>
                <a:gd name="T9" fmla="*/ 70 h 454"/>
                <a:gd name="T10" fmla="*/ 36 w 454"/>
                <a:gd name="T11" fmla="*/ 104 h 454"/>
                <a:gd name="T12" fmla="*/ 16 w 454"/>
                <a:gd name="T13" fmla="*/ 144 h 454"/>
                <a:gd name="T14" fmla="*/ 4 w 454"/>
                <a:gd name="T15" fmla="*/ 186 h 454"/>
                <a:gd name="T16" fmla="*/ 0 w 454"/>
                <a:gd name="T17" fmla="*/ 232 h 454"/>
                <a:gd name="T18" fmla="*/ 2 w 454"/>
                <a:gd name="T19" fmla="*/ 256 h 454"/>
                <a:gd name="T20" fmla="*/ 12 w 454"/>
                <a:gd name="T21" fmla="*/ 300 h 454"/>
                <a:gd name="T22" fmla="*/ 30 w 454"/>
                <a:gd name="T23" fmla="*/ 340 h 454"/>
                <a:gd name="T24" fmla="*/ 56 w 454"/>
                <a:gd name="T25" fmla="*/ 376 h 454"/>
                <a:gd name="T26" fmla="*/ 88 w 454"/>
                <a:gd name="T27" fmla="*/ 406 h 454"/>
                <a:gd name="T28" fmla="*/ 124 w 454"/>
                <a:gd name="T29" fmla="*/ 428 h 454"/>
                <a:gd name="T30" fmla="*/ 164 w 454"/>
                <a:gd name="T31" fmla="*/ 446 h 454"/>
                <a:gd name="T32" fmla="*/ 210 w 454"/>
                <a:gd name="T33" fmla="*/ 454 h 454"/>
                <a:gd name="T34" fmla="*/ 232 w 454"/>
                <a:gd name="T35" fmla="*/ 454 h 454"/>
                <a:gd name="T36" fmla="*/ 278 w 454"/>
                <a:gd name="T37" fmla="*/ 448 h 454"/>
                <a:gd name="T38" fmla="*/ 320 w 454"/>
                <a:gd name="T39" fmla="*/ 434 h 454"/>
                <a:gd name="T40" fmla="*/ 358 w 454"/>
                <a:gd name="T41" fmla="*/ 412 h 454"/>
                <a:gd name="T42" fmla="*/ 392 w 454"/>
                <a:gd name="T43" fmla="*/ 384 h 454"/>
                <a:gd name="T44" fmla="*/ 418 w 454"/>
                <a:gd name="T45" fmla="*/ 350 h 454"/>
                <a:gd name="T46" fmla="*/ 438 w 454"/>
                <a:gd name="T47" fmla="*/ 310 h 454"/>
                <a:gd name="T48" fmla="*/ 450 w 454"/>
                <a:gd name="T49" fmla="*/ 268 h 454"/>
                <a:gd name="T50" fmla="*/ 454 w 454"/>
                <a:gd name="T51" fmla="*/ 222 h 454"/>
                <a:gd name="T52" fmla="*/ 452 w 454"/>
                <a:gd name="T53" fmla="*/ 198 h 454"/>
                <a:gd name="T54" fmla="*/ 442 w 454"/>
                <a:gd name="T55" fmla="*/ 154 h 454"/>
                <a:gd name="T56" fmla="*/ 424 w 454"/>
                <a:gd name="T57" fmla="*/ 114 h 454"/>
                <a:gd name="T58" fmla="*/ 400 w 454"/>
                <a:gd name="T59" fmla="*/ 78 h 454"/>
                <a:gd name="T60" fmla="*/ 368 w 454"/>
                <a:gd name="T61" fmla="*/ 48 h 454"/>
                <a:gd name="T62" fmla="*/ 332 w 454"/>
                <a:gd name="T63" fmla="*/ 24 h 454"/>
                <a:gd name="T64" fmla="*/ 290 w 454"/>
                <a:gd name="T65" fmla="*/ 8 h 454"/>
                <a:gd name="T66" fmla="*/ 246 w 454"/>
                <a:gd name="T67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4" h="454">
                  <a:moveTo>
                    <a:pt x="222" y="0"/>
                  </a:moveTo>
                  <a:lnTo>
                    <a:pt x="222" y="0"/>
                  </a:lnTo>
                  <a:lnTo>
                    <a:pt x="200" y="2"/>
                  </a:lnTo>
                  <a:lnTo>
                    <a:pt x="176" y="6"/>
                  </a:lnTo>
                  <a:lnTo>
                    <a:pt x="156" y="12"/>
                  </a:lnTo>
                  <a:lnTo>
                    <a:pt x="134" y="20"/>
                  </a:lnTo>
                  <a:lnTo>
                    <a:pt x="114" y="30"/>
                  </a:lnTo>
                  <a:lnTo>
                    <a:pt x="96" y="42"/>
                  </a:lnTo>
                  <a:lnTo>
                    <a:pt x="80" y="56"/>
                  </a:lnTo>
                  <a:lnTo>
                    <a:pt x="64" y="70"/>
                  </a:lnTo>
                  <a:lnTo>
                    <a:pt x="50" y="86"/>
                  </a:lnTo>
                  <a:lnTo>
                    <a:pt x="36" y="104"/>
                  </a:lnTo>
                  <a:lnTo>
                    <a:pt x="26" y="124"/>
                  </a:lnTo>
                  <a:lnTo>
                    <a:pt x="16" y="144"/>
                  </a:lnTo>
                  <a:lnTo>
                    <a:pt x="10" y="164"/>
                  </a:lnTo>
                  <a:lnTo>
                    <a:pt x="4" y="186"/>
                  </a:lnTo>
                  <a:lnTo>
                    <a:pt x="2" y="208"/>
                  </a:lnTo>
                  <a:lnTo>
                    <a:pt x="0" y="232"/>
                  </a:lnTo>
                  <a:lnTo>
                    <a:pt x="0" y="232"/>
                  </a:lnTo>
                  <a:lnTo>
                    <a:pt x="2" y="256"/>
                  </a:lnTo>
                  <a:lnTo>
                    <a:pt x="6" y="278"/>
                  </a:lnTo>
                  <a:lnTo>
                    <a:pt x="12" y="300"/>
                  </a:lnTo>
                  <a:lnTo>
                    <a:pt x="20" y="320"/>
                  </a:lnTo>
                  <a:lnTo>
                    <a:pt x="30" y="340"/>
                  </a:lnTo>
                  <a:lnTo>
                    <a:pt x="42" y="358"/>
                  </a:lnTo>
                  <a:lnTo>
                    <a:pt x="56" y="376"/>
                  </a:lnTo>
                  <a:lnTo>
                    <a:pt x="70" y="390"/>
                  </a:lnTo>
                  <a:lnTo>
                    <a:pt x="88" y="406"/>
                  </a:lnTo>
                  <a:lnTo>
                    <a:pt x="104" y="418"/>
                  </a:lnTo>
                  <a:lnTo>
                    <a:pt x="124" y="428"/>
                  </a:lnTo>
                  <a:lnTo>
                    <a:pt x="144" y="438"/>
                  </a:lnTo>
                  <a:lnTo>
                    <a:pt x="164" y="446"/>
                  </a:lnTo>
                  <a:lnTo>
                    <a:pt x="186" y="450"/>
                  </a:lnTo>
                  <a:lnTo>
                    <a:pt x="210" y="454"/>
                  </a:lnTo>
                  <a:lnTo>
                    <a:pt x="232" y="454"/>
                  </a:lnTo>
                  <a:lnTo>
                    <a:pt x="232" y="454"/>
                  </a:lnTo>
                  <a:lnTo>
                    <a:pt x="256" y="452"/>
                  </a:lnTo>
                  <a:lnTo>
                    <a:pt x="278" y="448"/>
                  </a:lnTo>
                  <a:lnTo>
                    <a:pt x="300" y="442"/>
                  </a:lnTo>
                  <a:lnTo>
                    <a:pt x="320" y="434"/>
                  </a:lnTo>
                  <a:lnTo>
                    <a:pt x="340" y="424"/>
                  </a:lnTo>
                  <a:lnTo>
                    <a:pt x="358" y="412"/>
                  </a:lnTo>
                  <a:lnTo>
                    <a:pt x="376" y="398"/>
                  </a:lnTo>
                  <a:lnTo>
                    <a:pt x="392" y="384"/>
                  </a:lnTo>
                  <a:lnTo>
                    <a:pt x="406" y="368"/>
                  </a:lnTo>
                  <a:lnTo>
                    <a:pt x="418" y="350"/>
                  </a:lnTo>
                  <a:lnTo>
                    <a:pt x="430" y="330"/>
                  </a:lnTo>
                  <a:lnTo>
                    <a:pt x="438" y="310"/>
                  </a:lnTo>
                  <a:lnTo>
                    <a:pt x="446" y="290"/>
                  </a:lnTo>
                  <a:lnTo>
                    <a:pt x="450" y="268"/>
                  </a:lnTo>
                  <a:lnTo>
                    <a:pt x="454" y="244"/>
                  </a:lnTo>
                  <a:lnTo>
                    <a:pt x="454" y="222"/>
                  </a:lnTo>
                  <a:lnTo>
                    <a:pt x="454" y="222"/>
                  </a:lnTo>
                  <a:lnTo>
                    <a:pt x="452" y="198"/>
                  </a:lnTo>
                  <a:lnTo>
                    <a:pt x="448" y="176"/>
                  </a:lnTo>
                  <a:lnTo>
                    <a:pt x="442" y="154"/>
                  </a:lnTo>
                  <a:lnTo>
                    <a:pt x="434" y="134"/>
                  </a:lnTo>
                  <a:lnTo>
                    <a:pt x="424" y="114"/>
                  </a:lnTo>
                  <a:lnTo>
                    <a:pt x="412" y="96"/>
                  </a:lnTo>
                  <a:lnTo>
                    <a:pt x="400" y="78"/>
                  </a:lnTo>
                  <a:lnTo>
                    <a:pt x="384" y="62"/>
                  </a:lnTo>
                  <a:lnTo>
                    <a:pt x="368" y="48"/>
                  </a:lnTo>
                  <a:lnTo>
                    <a:pt x="350" y="36"/>
                  </a:lnTo>
                  <a:lnTo>
                    <a:pt x="332" y="24"/>
                  </a:lnTo>
                  <a:lnTo>
                    <a:pt x="312" y="16"/>
                  </a:lnTo>
                  <a:lnTo>
                    <a:pt x="290" y="8"/>
                  </a:lnTo>
                  <a:lnTo>
                    <a:pt x="268" y="4"/>
                  </a:lnTo>
                  <a:lnTo>
                    <a:pt x="246" y="0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ctr" anchorCtr="0" compatLnSpc="1">
              <a:prstTxWarp prst="textNoShape">
                <a:avLst/>
              </a:prstTxWarp>
            </a:bodyPr>
            <a:lstStyle/>
            <a:p>
              <a:pPr algn="ctr" defTabSz="914126"/>
              <a:r>
                <a:rPr lang="en-US" sz="4399" b="1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744C56C-9E55-4E69-95E6-7FBFF38767B6}"/>
                </a:ext>
              </a:extLst>
            </p:cNvPr>
            <p:cNvSpPr txBox="1"/>
            <p:nvPr/>
          </p:nvSpPr>
          <p:spPr>
            <a:xfrm>
              <a:off x="8995910" y="4529365"/>
              <a:ext cx="2070345" cy="10895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400" dirty="0"/>
                <a:t>Correlation Matrix with 0.25 threshold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CDD1CF4-F249-4DD1-9F6B-69FCFFB62CE8}"/>
              </a:ext>
            </a:extLst>
          </p:cNvPr>
          <p:cNvGrpSpPr/>
          <p:nvPr/>
        </p:nvGrpSpPr>
        <p:grpSpPr>
          <a:xfrm>
            <a:off x="1635402" y="5486400"/>
            <a:ext cx="9430852" cy="985730"/>
            <a:chOff x="1635402" y="5486400"/>
            <a:chExt cx="9430852" cy="985730"/>
          </a:xfrm>
        </p:grpSpPr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81C633-1275-4D60-AE5B-1F849C127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5402" y="5486400"/>
              <a:ext cx="638892" cy="638892"/>
            </a:xfrm>
            <a:custGeom>
              <a:avLst/>
              <a:gdLst>
                <a:gd name="T0" fmla="*/ 222 w 454"/>
                <a:gd name="T1" fmla="*/ 0 h 454"/>
                <a:gd name="T2" fmla="*/ 176 w 454"/>
                <a:gd name="T3" fmla="*/ 6 h 454"/>
                <a:gd name="T4" fmla="*/ 134 w 454"/>
                <a:gd name="T5" fmla="*/ 20 h 454"/>
                <a:gd name="T6" fmla="*/ 96 w 454"/>
                <a:gd name="T7" fmla="*/ 42 h 454"/>
                <a:gd name="T8" fmla="*/ 64 w 454"/>
                <a:gd name="T9" fmla="*/ 70 h 454"/>
                <a:gd name="T10" fmla="*/ 36 w 454"/>
                <a:gd name="T11" fmla="*/ 104 h 454"/>
                <a:gd name="T12" fmla="*/ 16 w 454"/>
                <a:gd name="T13" fmla="*/ 144 h 454"/>
                <a:gd name="T14" fmla="*/ 4 w 454"/>
                <a:gd name="T15" fmla="*/ 186 h 454"/>
                <a:gd name="T16" fmla="*/ 0 w 454"/>
                <a:gd name="T17" fmla="*/ 232 h 454"/>
                <a:gd name="T18" fmla="*/ 2 w 454"/>
                <a:gd name="T19" fmla="*/ 256 h 454"/>
                <a:gd name="T20" fmla="*/ 12 w 454"/>
                <a:gd name="T21" fmla="*/ 300 h 454"/>
                <a:gd name="T22" fmla="*/ 30 w 454"/>
                <a:gd name="T23" fmla="*/ 340 h 454"/>
                <a:gd name="T24" fmla="*/ 56 w 454"/>
                <a:gd name="T25" fmla="*/ 376 h 454"/>
                <a:gd name="T26" fmla="*/ 88 w 454"/>
                <a:gd name="T27" fmla="*/ 406 h 454"/>
                <a:gd name="T28" fmla="*/ 124 w 454"/>
                <a:gd name="T29" fmla="*/ 428 h 454"/>
                <a:gd name="T30" fmla="*/ 164 w 454"/>
                <a:gd name="T31" fmla="*/ 446 h 454"/>
                <a:gd name="T32" fmla="*/ 210 w 454"/>
                <a:gd name="T33" fmla="*/ 454 h 454"/>
                <a:gd name="T34" fmla="*/ 232 w 454"/>
                <a:gd name="T35" fmla="*/ 454 h 454"/>
                <a:gd name="T36" fmla="*/ 278 w 454"/>
                <a:gd name="T37" fmla="*/ 448 h 454"/>
                <a:gd name="T38" fmla="*/ 320 w 454"/>
                <a:gd name="T39" fmla="*/ 434 h 454"/>
                <a:gd name="T40" fmla="*/ 358 w 454"/>
                <a:gd name="T41" fmla="*/ 412 h 454"/>
                <a:gd name="T42" fmla="*/ 392 w 454"/>
                <a:gd name="T43" fmla="*/ 384 h 454"/>
                <a:gd name="T44" fmla="*/ 418 w 454"/>
                <a:gd name="T45" fmla="*/ 350 h 454"/>
                <a:gd name="T46" fmla="*/ 438 w 454"/>
                <a:gd name="T47" fmla="*/ 310 h 454"/>
                <a:gd name="T48" fmla="*/ 450 w 454"/>
                <a:gd name="T49" fmla="*/ 268 h 454"/>
                <a:gd name="T50" fmla="*/ 454 w 454"/>
                <a:gd name="T51" fmla="*/ 222 h 454"/>
                <a:gd name="T52" fmla="*/ 452 w 454"/>
                <a:gd name="T53" fmla="*/ 198 h 454"/>
                <a:gd name="T54" fmla="*/ 442 w 454"/>
                <a:gd name="T55" fmla="*/ 154 h 454"/>
                <a:gd name="T56" fmla="*/ 424 w 454"/>
                <a:gd name="T57" fmla="*/ 114 h 454"/>
                <a:gd name="T58" fmla="*/ 400 w 454"/>
                <a:gd name="T59" fmla="*/ 78 h 454"/>
                <a:gd name="T60" fmla="*/ 368 w 454"/>
                <a:gd name="T61" fmla="*/ 48 h 454"/>
                <a:gd name="T62" fmla="*/ 332 w 454"/>
                <a:gd name="T63" fmla="*/ 24 h 454"/>
                <a:gd name="T64" fmla="*/ 290 w 454"/>
                <a:gd name="T65" fmla="*/ 8 h 454"/>
                <a:gd name="T66" fmla="*/ 246 w 454"/>
                <a:gd name="T67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4" h="454">
                  <a:moveTo>
                    <a:pt x="222" y="0"/>
                  </a:moveTo>
                  <a:lnTo>
                    <a:pt x="222" y="0"/>
                  </a:lnTo>
                  <a:lnTo>
                    <a:pt x="200" y="2"/>
                  </a:lnTo>
                  <a:lnTo>
                    <a:pt x="176" y="6"/>
                  </a:lnTo>
                  <a:lnTo>
                    <a:pt x="156" y="12"/>
                  </a:lnTo>
                  <a:lnTo>
                    <a:pt x="134" y="20"/>
                  </a:lnTo>
                  <a:lnTo>
                    <a:pt x="114" y="30"/>
                  </a:lnTo>
                  <a:lnTo>
                    <a:pt x="96" y="42"/>
                  </a:lnTo>
                  <a:lnTo>
                    <a:pt x="80" y="56"/>
                  </a:lnTo>
                  <a:lnTo>
                    <a:pt x="64" y="70"/>
                  </a:lnTo>
                  <a:lnTo>
                    <a:pt x="50" y="86"/>
                  </a:lnTo>
                  <a:lnTo>
                    <a:pt x="36" y="104"/>
                  </a:lnTo>
                  <a:lnTo>
                    <a:pt x="26" y="124"/>
                  </a:lnTo>
                  <a:lnTo>
                    <a:pt x="16" y="144"/>
                  </a:lnTo>
                  <a:lnTo>
                    <a:pt x="10" y="164"/>
                  </a:lnTo>
                  <a:lnTo>
                    <a:pt x="4" y="186"/>
                  </a:lnTo>
                  <a:lnTo>
                    <a:pt x="2" y="208"/>
                  </a:lnTo>
                  <a:lnTo>
                    <a:pt x="0" y="232"/>
                  </a:lnTo>
                  <a:lnTo>
                    <a:pt x="0" y="232"/>
                  </a:lnTo>
                  <a:lnTo>
                    <a:pt x="2" y="256"/>
                  </a:lnTo>
                  <a:lnTo>
                    <a:pt x="6" y="278"/>
                  </a:lnTo>
                  <a:lnTo>
                    <a:pt x="12" y="300"/>
                  </a:lnTo>
                  <a:lnTo>
                    <a:pt x="20" y="320"/>
                  </a:lnTo>
                  <a:lnTo>
                    <a:pt x="30" y="340"/>
                  </a:lnTo>
                  <a:lnTo>
                    <a:pt x="42" y="358"/>
                  </a:lnTo>
                  <a:lnTo>
                    <a:pt x="56" y="376"/>
                  </a:lnTo>
                  <a:lnTo>
                    <a:pt x="70" y="390"/>
                  </a:lnTo>
                  <a:lnTo>
                    <a:pt x="88" y="406"/>
                  </a:lnTo>
                  <a:lnTo>
                    <a:pt x="104" y="418"/>
                  </a:lnTo>
                  <a:lnTo>
                    <a:pt x="124" y="428"/>
                  </a:lnTo>
                  <a:lnTo>
                    <a:pt x="144" y="438"/>
                  </a:lnTo>
                  <a:lnTo>
                    <a:pt x="164" y="446"/>
                  </a:lnTo>
                  <a:lnTo>
                    <a:pt x="186" y="450"/>
                  </a:lnTo>
                  <a:lnTo>
                    <a:pt x="210" y="454"/>
                  </a:lnTo>
                  <a:lnTo>
                    <a:pt x="232" y="454"/>
                  </a:lnTo>
                  <a:lnTo>
                    <a:pt x="232" y="454"/>
                  </a:lnTo>
                  <a:lnTo>
                    <a:pt x="256" y="452"/>
                  </a:lnTo>
                  <a:lnTo>
                    <a:pt x="278" y="448"/>
                  </a:lnTo>
                  <a:lnTo>
                    <a:pt x="300" y="442"/>
                  </a:lnTo>
                  <a:lnTo>
                    <a:pt x="320" y="434"/>
                  </a:lnTo>
                  <a:lnTo>
                    <a:pt x="340" y="424"/>
                  </a:lnTo>
                  <a:lnTo>
                    <a:pt x="358" y="412"/>
                  </a:lnTo>
                  <a:lnTo>
                    <a:pt x="376" y="398"/>
                  </a:lnTo>
                  <a:lnTo>
                    <a:pt x="392" y="384"/>
                  </a:lnTo>
                  <a:lnTo>
                    <a:pt x="406" y="368"/>
                  </a:lnTo>
                  <a:lnTo>
                    <a:pt x="418" y="350"/>
                  </a:lnTo>
                  <a:lnTo>
                    <a:pt x="430" y="330"/>
                  </a:lnTo>
                  <a:lnTo>
                    <a:pt x="438" y="310"/>
                  </a:lnTo>
                  <a:lnTo>
                    <a:pt x="446" y="290"/>
                  </a:lnTo>
                  <a:lnTo>
                    <a:pt x="450" y="268"/>
                  </a:lnTo>
                  <a:lnTo>
                    <a:pt x="454" y="244"/>
                  </a:lnTo>
                  <a:lnTo>
                    <a:pt x="454" y="222"/>
                  </a:lnTo>
                  <a:lnTo>
                    <a:pt x="454" y="222"/>
                  </a:lnTo>
                  <a:lnTo>
                    <a:pt x="452" y="198"/>
                  </a:lnTo>
                  <a:lnTo>
                    <a:pt x="448" y="176"/>
                  </a:lnTo>
                  <a:lnTo>
                    <a:pt x="442" y="154"/>
                  </a:lnTo>
                  <a:lnTo>
                    <a:pt x="434" y="134"/>
                  </a:lnTo>
                  <a:lnTo>
                    <a:pt x="424" y="114"/>
                  </a:lnTo>
                  <a:lnTo>
                    <a:pt x="412" y="96"/>
                  </a:lnTo>
                  <a:lnTo>
                    <a:pt x="400" y="78"/>
                  </a:lnTo>
                  <a:lnTo>
                    <a:pt x="384" y="62"/>
                  </a:lnTo>
                  <a:lnTo>
                    <a:pt x="368" y="48"/>
                  </a:lnTo>
                  <a:lnTo>
                    <a:pt x="350" y="36"/>
                  </a:lnTo>
                  <a:lnTo>
                    <a:pt x="332" y="24"/>
                  </a:lnTo>
                  <a:lnTo>
                    <a:pt x="312" y="16"/>
                  </a:lnTo>
                  <a:lnTo>
                    <a:pt x="290" y="8"/>
                  </a:lnTo>
                  <a:lnTo>
                    <a:pt x="268" y="4"/>
                  </a:lnTo>
                  <a:lnTo>
                    <a:pt x="246" y="0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ctr" anchorCtr="0" compatLnSpc="1">
              <a:prstTxWarp prst="textNoShape">
                <a:avLst/>
              </a:prstTxWarp>
            </a:bodyPr>
            <a:lstStyle/>
            <a:p>
              <a:pPr algn="ctr" defTabSz="914126"/>
              <a:r>
                <a:rPr lang="en-US" sz="4399" b="1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41E9B64-B9F3-4B47-BDC3-8DC196E8D34D}"/>
                </a:ext>
              </a:extLst>
            </p:cNvPr>
            <p:cNvSpPr txBox="1"/>
            <p:nvPr/>
          </p:nvSpPr>
          <p:spPr>
            <a:xfrm>
              <a:off x="2360611" y="5715000"/>
              <a:ext cx="8705643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400" dirty="0"/>
                <a:t>Performance of high correlated features analyzed by trial and error method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83183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BCE308-0088-4E35-905F-41F8FFA3A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812" y="2221584"/>
            <a:ext cx="4029075" cy="2247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117DB9-B7A3-4C00-82F7-48EC324EF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2" y="2469234"/>
            <a:ext cx="4048125" cy="3190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1AD869-FB2D-4ED4-ACD5-74A46D524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136"/>
          <a:stretch/>
        </p:blipFill>
        <p:spPr>
          <a:xfrm>
            <a:off x="6094412" y="2221584"/>
            <a:ext cx="4029075" cy="247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CD7E34-3CCF-41E8-8D65-8DBAEB7ACA1E}"/>
              </a:ext>
            </a:extLst>
          </p:cNvPr>
          <p:cNvSpPr txBox="1"/>
          <p:nvPr/>
        </p:nvSpPr>
        <p:spPr>
          <a:xfrm>
            <a:off x="1655762" y="4659984"/>
            <a:ext cx="4048125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Highest positive correlated features with target value Threshold=0.25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4803DF-337A-4415-9A22-934576312B43}"/>
              </a:ext>
            </a:extLst>
          </p:cNvPr>
          <p:cNvSpPr txBox="1"/>
          <p:nvPr/>
        </p:nvSpPr>
        <p:spPr>
          <a:xfrm>
            <a:off x="6094412" y="5893272"/>
            <a:ext cx="4029075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Highest negative correlated features with target value Threshold=0.25</a:t>
            </a: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B849344A-9DA6-4E7C-9488-D9BBA2CD81CC}"/>
              </a:ext>
            </a:extLst>
          </p:cNvPr>
          <p:cNvSpPr/>
          <p:nvPr/>
        </p:nvSpPr>
        <p:spPr>
          <a:xfrm rot="5400000">
            <a:off x="3579812" y="1233487"/>
            <a:ext cx="304800" cy="4572000"/>
          </a:xfrm>
          <a:prstGeom prst="flowChartConnector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637322-7359-4250-8216-753B7D946F4E}"/>
              </a:ext>
            </a:extLst>
          </p:cNvPr>
          <p:cNvSpPr txBox="1"/>
          <p:nvPr/>
        </p:nvSpPr>
        <p:spPr>
          <a:xfrm>
            <a:off x="1522412" y="1634871"/>
            <a:ext cx="70104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Correlation Matrix </a:t>
            </a:r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E8ED005B-CCE3-4994-8501-21F8FDB2C967}"/>
              </a:ext>
            </a:extLst>
          </p:cNvPr>
          <p:cNvSpPr/>
          <p:nvPr/>
        </p:nvSpPr>
        <p:spPr>
          <a:xfrm rot="5400000">
            <a:off x="3579812" y="1600200"/>
            <a:ext cx="304800" cy="4572000"/>
          </a:xfrm>
          <a:prstGeom prst="flowChartConnector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AB0B17C4-FB3E-4948-8BBF-2781C6945F1F}"/>
              </a:ext>
            </a:extLst>
          </p:cNvPr>
          <p:cNvSpPr/>
          <p:nvPr/>
        </p:nvSpPr>
        <p:spPr>
          <a:xfrm rot="5400000">
            <a:off x="7999412" y="2743200"/>
            <a:ext cx="304800" cy="4572000"/>
          </a:xfrm>
          <a:prstGeom prst="flowChartConnector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3377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5C091-2575-4E94-9E75-9377221C7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Equation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F4049B4-0FE6-41C6-86AC-2E02FB6AF5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6497296"/>
              </p:ext>
            </p:extLst>
          </p:nvPr>
        </p:nvGraphicFramePr>
        <p:xfrm>
          <a:off x="2031471" y="1669344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Graphic 15" descr="Badge Unfollow">
            <a:extLst>
              <a:ext uri="{FF2B5EF4-FFF2-40B4-BE49-F238E27FC236}">
                <a16:creationId xmlns:a16="http://schemas.microsoft.com/office/drawing/2014/main" id="{C7BD3D3D-399C-4D8E-8C99-854BCED293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28012" y="4343657"/>
            <a:ext cx="914400" cy="914400"/>
          </a:xfrm>
          <a:prstGeom prst="rect">
            <a:avLst/>
          </a:prstGeom>
        </p:spPr>
      </p:pic>
      <p:pic>
        <p:nvPicPr>
          <p:cNvPr id="18" name="Graphic 17" descr="Badge Follow">
            <a:extLst>
              <a:ext uri="{FF2B5EF4-FFF2-40B4-BE49-F238E27FC236}">
                <a16:creationId xmlns:a16="http://schemas.microsoft.com/office/drawing/2014/main" id="{CFBDA0E1-72FE-4CFD-AA1B-0C38081FDD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46413" y="4343657"/>
            <a:ext cx="914400" cy="914400"/>
          </a:xfrm>
          <a:prstGeom prst="rect">
            <a:avLst/>
          </a:prstGeom>
        </p:spPr>
      </p:pic>
      <p:pic>
        <p:nvPicPr>
          <p:cNvPr id="19" name="Graphic 18" descr="Badge Follow">
            <a:extLst>
              <a:ext uri="{FF2B5EF4-FFF2-40B4-BE49-F238E27FC236}">
                <a16:creationId xmlns:a16="http://schemas.microsoft.com/office/drawing/2014/main" id="{079E4FED-7747-4EC1-B1B4-4B2D6DB8D5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12369" y="1447800"/>
            <a:ext cx="914400" cy="914400"/>
          </a:xfrm>
          <a:prstGeom prst="rect">
            <a:avLst/>
          </a:prstGeom>
        </p:spPr>
      </p:pic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83AC38A5-368C-420B-8429-E9F2BF0398EF}"/>
              </a:ext>
            </a:extLst>
          </p:cNvPr>
          <p:cNvSpPr/>
          <p:nvPr/>
        </p:nvSpPr>
        <p:spPr>
          <a:xfrm>
            <a:off x="2589212" y="1752600"/>
            <a:ext cx="2462742" cy="609600"/>
          </a:xfrm>
          <a:prstGeom prst="wedgeEllipseCallout">
            <a:avLst>
              <a:gd name="adj1" fmla="val 63192"/>
              <a:gd name="adj2" fmla="val -761"/>
            </a:avLst>
          </a:prstGeom>
          <a:solidFill>
            <a:srgbClr val="E35F5F"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  <a:miter lim="800000"/>
          </a:ln>
          <a:effectLst/>
        </p:spPr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r>
              <a:rPr lang="en-US" sz="1600" dirty="0"/>
              <a:t>sp_pop_65up_to_zs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9EF2F97A-C918-4A53-A035-742ADCC83FEA}"/>
              </a:ext>
            </a:extLst>
          </p:cNvPr>
          <p:cNvSpPr/>
          <p:nvPr/>
        </p:nvSpPr>
        <p:spPr>
          <a:xfrm>
            <a:off x="608012" y="5334000"/>
            <a:ext cx="2462742" cy="609600"/>
          </a:xfrm>
          <a:prstGeom prst="wedgeEllipseCallout">
            <a:avLst>
              <a:gd name="adj1" fmla="val 63192"/>
              <a:gd name="adj2" fmla="val -761"/>
            </a:avLst>
          </a:prstGeom>
          <a:solidFill>
            <a:srgbClr val="E35F5F">
              <a:hueOff val="13973743"/>
              <a:satOff val="-26534"/>
              <a:lumOff val="2745"/>
              <a:alphaOff val="0"/>
            </a:srgbClr>
          </a:solidFill>
          <a:ln w="127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  <a:miter lim="800000"/>
          </a:ln>
          <a:effectLst/>
        </p:spPr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r>
              <a:rPr lang="en-US" sz="1600" dirty="0" err="1"/>
              <a:t>hs_sp_dyn_imrt_in</a:t>
            </a:r>
            <a:endParaRPr lang="en-US" sz="1600" dirty="0"/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F4CD1764-C084-47CA-9A29-DC53FCE2CC6B}"/>
              </a:ext>
            </a:extLst>
          </p:cNvPr>
          <p:cNvSpPr/>
          <p:nvPr/>
        </p:nvSpPr>
        <p:spPr>
          <a:xfrm>
            <a:off x="9118070" y="5334000"/>
            <a:ext cx="2462742" cy="609600"/>
          </a:xfrm>
          <a:prstGeom prst="wedgeEllipseCallout">
            <a:avLst>
              <a:gd name="adj1" fmla="val -63507"/>
              <a:gd name="adj2" fmla="val 786"/>
            </a:avLst>
          </a:prstGeom>
          <a:solidFill>
            <a:srgbClr val="E35F5F">
              <a:hueOff val="6986872"/>
              <a:satOff val="-13267"/>
              <a:lumOff val="1372"/>
              <a:alphaOff val="0"/>
            </a:srgbClr>
          </a:solidFill>
          <a:ln w="127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  <a:miter lim="800000"/>
          </a:ln>
          <a:effectLst/>
        </p:spPr>
        <p:txBody>
          <a:bodyPr spcFirstLastPara="0" vert="horz" wrap="square" lIns="20320" tIns="20320" rIns="20320" bIns="20320" numCol="1" spcCol="1270" anchor="ctr" anchorCtr="0">
            <a:noAutofit/>
          </a:bodyPr>
          <a:lstStyle/>
          <a:p>
            <a:endParaRPr lang="it-IT" sz="1600" dirty="0"/>
          </a:p>
          <a:p>
            <a:r>
              <a:rPr lang="it-IT" sz="1600" dirty="0"/>
              <a:t>sp_dyn_le00_ma_in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396467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15F1049-4EA5-40F3-84E2-6F4589ED28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graphicEl>
                                              <a:dgm id="{315F1049-4EA5-40F3-84E2-6F4589ED28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graphicEl>
                                              <a:dgm id="{315F1049-4EA5-40F3-84E2-6F4589ED28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9E82290-0D80-4613-852C-FA4FB0396C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graphicEl>
                                              <a:dgm id="{C9E82290-0D80-4613-852C-FA4FB0396C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graphicEl>
                                              <a:dgm id="{C9E82290-0D80-4613-852C-FA4FB0396C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43BF43A-7DA2-426A-B071-309BBF5E80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graphicEl>
                                              <a:dgm id="{843BF43A-7DA2-426A-B071-309BBF5E80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graphicEl>
                                              <a:dgm id="{843BF43A-7DA2-426A-B071-309BBF5E80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96C8A91-FB2C-4F1F-947C-9FC346D690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graphicEl>
                                              <a:dgm id="{A96C8A91-FB2C-4F1F-947C-9FC346D690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graphicEl>
                                              <a:dgm id="{A96C8A91-FB2C-4F1F-947C-9FC346D690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62975D7-6D25-49E1-994F-D9C1E383E5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graphicEl>
                                              <a:dgm id="{B62975D7-6D25-49E1-994F-D9C1E383E5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graphicEl>
                                              <a:dgm id="{B62975D7-6D25-49E1-994F-D9C1E383E5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8D99B2A-ACDE-4F5A-83FC-EEF29F30CA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graphicEl>
                                              <a:dgm id="{08D99B2A-ACDE-4F5A-83FC-EEF29F30CA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graphicEl>
                                              <a:dgm id="{08D99B2A-ACDE-4F5A-83FC-EEF29F30CA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927CA38-EC9E-4334-8E9B-8ABB60FA25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graphicEl>
                                              <a:dgm id="{0927CA38-EC9E-4334-8E9B-8ABB60FA25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graphicEl>
                                              <a:dgm id="{0927CA38-EC9E-4334-8E9B-8ABB60FA25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  <p:bldP spid="4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836B527-9F6B-4CFC-95DF-3EADBCADE964}"/>
              </a:ext>
            </a:extLst>
          </p:cNvPr>
          <p:cNvGrpSpPr/>
          <p:nvPr/>
        </p:nvGrpSpPr>
        <p:grpSpPr>
          <a:xfrm>
            <a:off x="1581893" y="1431642"/>
            <a:ext cx="5135805" cy="2677998"/>
            <a:chOff x="645833" y="1203042"/>
            <a:chExt cx="5135805" cy="2677998"/>
          </a:xfrm>
        </p:grpSpPr>
        <p:sp>
          <p:nvSpPr>
            <p:cNvPr id="57" name="Freeform 7"/>
            <p:cNvSpPr>
              <a:spLocks/>
            </p:cNvSpPr>
            <p:nvPr/>
          </p:nvSpPr>
          <p:spPr bwMode="auto">
            <a:xfrm>
              <a:off x="3452638" y="1588629"/>
              <a:ext cx="2329000" cy="2292411"/>
            </a:xfrm>
            <a:custGeom>
              <a:avLst/>
              <a:gdLst>
                <a:gd name="T0" fmla="*/ 582 w 1655"/>
                <a:gd name="T1" fmla="*/ 1621 h 1629"/>
                <a:gd name="T2" fmla="*/ 592 w 1655"/>
                <a:gd name="T3" fmla="*/ 1517 h 1629"/>
                <a:gd name="T4" fmla="*/ 610 w 1655"/>
                <a:gd name="T5" fmla="*/ 1417 h 1629"/>
                <a:gd name="T6" fmla="*/ 638 w 1655"/>
                <a:gd name="T7" fmla="*/ 1321 h 1629"/>
                <a:gd name="T8" fmla="*/ 675 w 1655"/>
                <a:gd name="T9" fmla="*/ 1229 h 1629"/>
                <a:gd name="T10" fmla="*/ 719 w 1655"/>
                <a:gd name="T11" fmla="*/ 1139 h 1629"/>
                <a:gd name="T12" fmla="*/ 771 w 1655"/>
                <a:gd name="T13" fmla="*/ 1057 h 1629"/>
                <a:gd name="T14" fmla="*/ 829 w 1655"/>
                <a:gd name="T15" fmla="*/ 977 h 1629"/>
                <a:gd name="T16" fmla="*/ 895 w 1655"/>
                <a:gd name="T17" fmla="*/ 905 h 1629"/>
                <a:gd name="T18" fmla="*/ 965 w 1655"/>
                <a:gd name="T19" fmla="*/ 837 h 1629"/>
                <a:gd name="T20" fmla="*/ 1043 w 1655"/>
                <a:gd name="T21" fmla="*/ 777 h 1629"/>
                <a:gd name="T22" fmla="*/ 1125 w 1655"/>
                <a:gd name="T23" fmla="*/ 723 h 1629"/>
                <a:gd name="T24" fmla="*/ 1211 w 1655"/>
                <a:gd name="T25" fmla="*/ 678 h 1629"/>
                <a:gd name="T26" fmla="*/ 1303 w 1655"/>
                <a:gd name="T27" fmla="*/ 640 h 1629"/>
                <a:gd name="T28" fmla="*/ 1399 w 1655"/>
                <a:gd name="T29" fmla="*/ 610 h 1629"/>
                <a:gd name="T30" fmla="*/ 1497 w 1655"/>
                <a:gd name="T31" fmla="*/ 588 h 1629"/>
                <a:gd name="T32" fmla="*/ 1599 w 1655"/>
                <a:gd name="T33" fmla="*/ 576 h 1629"/>
                <a:gd name="T34" fmla="*/ 1583 w 1655"/>
                <a:gd name="T35" fmla="*/ 0 h 1629"/>
                <a:gd name="T36" fmla="*/ 1503 w 1655"/>
                <a:gd name="T37" fmla="*/ 6 h 1629"/>
                <a:gd name="T38" fmla="*/ 1345 w 1655"/>
                <a:gd name="T39" fmla="*/ 30 h 1629"/>
                <a:gd name="T40" fmla="*/ 1191 w 1655"/>
                <a:gd name="T41" fmla="*/ 68 h 1629"/>
                <a:gd name="T42" fmla="*/ 1043 w 1655"/>
                <a:gd name="T43" fmla="*/ 120 h 1629"/>
                <a:gd name="T44" fmla="*/ 903 w 1655"/>
                <a:gd name="T45" fmla="*/ 186 h 1629"/>
                <a:gd name="T46" fmla="*/ 771 w 1655"/>
                <a:gd name="T47" fmla="*/ 264 h 1629"/>
                <a:gd name="T48" fmla="*/ 644 w 1655"/>
                <a:gd name="T49" fmla="*/ 352 h 1629"/>
                <a:gd name="T50" fmla="*/ 528 w 1655"/>
                <a:gd name="T51" fmla="*/ 452 h 1629"/>
                <a:gd name="T52" fmla="*/ 422 w 1655"/>
                <a:gd name="T53" fmla="*/ 560 h 1629"/>
                <a:gd name="T54" fmla="*/ 324 w 1655"/>
                <a:gd name="T55" fmla="*/ 680 h 1629"/>
                <a:gd name="T56" fmla="*/ 240 w 1655"/>
                <a:gd name="T57" fmla="*/ 807 h 1629"/>
                <a:gd name="T58" fmla="*/ 166 w 1655"/>
                <a:gd name="T59" fmla="*/ 941 h 1629"/>
                <a:gd name="T60" fmla="*/ 104 w 1655"/>
                <a:gd name="T61" fmla="*/ 1085 h 1629"/>
                <a:gd name="T62" fmla="*/ 58 w 1655"/>
                <a:gd name="T63" fmla="*/ 1233 h 1629"/>
                <a:gd name="T64" fmla="*/ 24 w 1655"/>
                <a:gd name="T65" fmla="*/ 1389 h 1629"/>
                <a:gd name="T66" fmla="*/ 4 w 1655"/>
                <a:gd name="T67" fmla="*/ 1549 h 1629"/>
                <a:gd name="T68" fmla="*/ 310 w 1655"/>
                <a:gd name="T69" fmla="*/ 1565 h 1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55" h="1629">
                  <a:moveTo>
                    <a:pt x="582" y="1621"/>
                  </a:moveTo>
                  <a:lnTo>
                    <a:pt x="582" y="1621"/>
                  </a:lnTo>
                  <a:lnTo>
                    <a:pt x="586" y="1569"/>
                  </a:lnTo>
                  <a:lnTo>
                    <a:pt x="592" y="1517"/>
                  </a:lnTo>
                  <a:lnTo>
                    <a:pt x="600" y="1467"/>
                  </a:lnTo>
                  <a:lnTo>
                    <a:pt x="610" y="1417"/>
                  </a:lnTo>
                  <a:lnTo>
                    <a:pt x="624" y="1369"/>
                  </a:lnTo>
                  <a:lnTo>
                    <a:pt x="638" y="1321"/>
                  </a:lnTo>
                  <a:lnTo>
                    <a:pt x="656" y="1275"/>
                  </a:lnTo>
                  <a:lnTo>
                    <a:pt x="675" y="1229"/>
                  </a:lnTo>
                  <a:lnTo>
                    <a:pt x="697" y="1183"/>
                  </a:lnTo>
                  <a:lnTo>
                    <a:pt x="719" y="1139"/>
                  </a:lnTo>
                  <a:lnTo>
                    <a:pt x="745" y="1097"/>
                  </a:lnTo>
                  <a:lnTo>
                    <a:pt x="771" y="1057"/>
                  </a:lnTo>
                  <a:lnTo>
                    <a:pt x="799" y="1017"/>
                  </a:lnTo>
                  <a:lnTo>
                    <a:pt x="829" y="977"/>
                  </a:lnTo>
                  <a:lnTo>
                    <a:pt x="861" y="941"/>
                  </a:lnTo>
                  <a:lnTo>
                    <a:pt x="895" y="905"/>
                  </a:lnTo>
                  <a:lnTo>
                    <a:pt x="929" y="871"/>
                  </a:lnTo>
                  <a:lnTo>
                    <a:pt x="965" y="837"/>
                  </a:lnTo>
                  <a:lnTo>
                    <a:pt x="1003" y="807"/>
                  </a:lnTo>
                  <a:lnTo>
                    <a:pt x="1043" y="777"/>
                  </a:lnTo>
                  <a:lnTo>
                    <a:pt x="1083" y="749"/>
                  </a:lnTo>
                  <a:lnTo>
                    <a:pt x="1125" y="723"/>
                  </a:lnTo>
                  <a:lnTo>
                    <a:pt x="1167" y="699"/>
                  </a:lnTo>
                  <a:lnTo>
                    <a:pt x="1211" y="678"/>
                  </a:lnTo>
                  <a:lnTo>
                    <a:pt x="1257" y="658"/>
                  </a:lnTo>
                  <a:lnTo>
                    <a:pt x="1303" y="640"/>
                  </a:lnTo>
                  <a:lnTo>
                    <a:pt x="1351" y="624"/>
                  </a:lnTo>
                  <a:lnTo>
                    <a:pt x="1399" y="610"/>
                  </a:lnTo>
                  <a:lnTo>
                    <a:pt x="1447" y="598"/>
                  </a:lnTo>
                  <a:lnTo>
                    <a:pt x="1497" y="588"/>
                  </a:lnTo>
                  <a:lnTo>
                    <a:pt x="1549" y="580"/>
                  </a:lnTo>
                  <a:lnTo>
                    <a:pt x="1599" y="576"/>
                  </a:lnTo>
                  <a:lnTo>
                    <a:pt x="1655" y="308"/>
                  </a:lnTo>
                  <a:lnTo>
                    <a:pt x="1583" y="0"/>
                  </a:lnTo>
                  <a:lnTo>
                    <a:pt x="1583" y="0"/>
                  </a:lnTo>
                  <a:lnTo>
                    <a:pt x="1503" y="6"/>
                  </a:lnTo>
                  <a:lnTo>
                    <a:pt x="1423" y="16"/>
                  </a:lnTo>
                  <a:lnTo>
                    <a:pt x="1345" y="30"/>
                  </a:lnTo>
                  <a:lnTo>
                    <a:pt x="1267" y="48"/>
                  </a:lnTo>
                  <a:lnTo>
                    <a:pt x="1191" y="68"/>
                  </a:lnTo>
                  <a:lnTo>
                    <a:pt x="1117" y="94"/>
                  </a:lnTo>
                  <a:lnTo>
                    <a:pt x="1043" y="120"/>
                  </a:lnTo>
                  <a:lnTo>
                    <a:pt x="973" y="152"/>
                  </a:lnTo>
                  <a:lnTo>
                    <a:pt x="903" y="186"/>
                  </a:lnTo>
                  <a:lnTo>
                    <a:pt x="835" y="222"/>
                  </a:lnTo>
                  <a:lnTo>
                    <a:pt x="771" y="264"/>
                  </a:lnTo>
                  <a:lnTo>
                    <a:pt x="707" y="306"/>
                  </a:lnTo>
                  <a:lnTo>
                    <a:pt x="644" y="352"/>
                  </a:lnTo>
                  <a:lnTo>
                    <a:pt x="584" y="400"/>
                  </a:lnTo>
                  <a:lnTo>
                    <a:pt x="528" y="452"/>
                  </a:lnTo>
                  <a:lnTo>
                    <a:pt x="474" y="504"/>
                  </a:lnTo>
                  <a:lnTo>
                    <a:pt x="422" y="560"/>
                  </a:lnTo>
                  <a:lnTo>
                    <a:pt x="372" y="620"/>
                  </a:lnTo>
                  <a:lnTo>
                    <a:pt x="324" y="680"/>
                  </a:lnTo>
                  <a:lnTo>
                    <a:pt x="280" y="741"/>
                  </a:lnTo>
                  <a:lnTo>
                    <a:pt x="240" y="807"/>
                  </a:lnTo>
                  <a:lnTo>
                    <a:pt x="202" y="873"/>
                  </a:lnTo>
                  <a:lnTo>
                    <a:pt x="166" y="941"/>
                  </a:lnTo>
                  <a:lnTo>
                    <a:pt x="134" y="1013"/>
                  </a:lnTo>
                  <a:lnTo>
                    <a:pt x="104" y="1085"/>
                  </a:lnTo>
                  <a:lnTo>
                    <a:pt x="80" y="1159"/>
                  </a:lnTo>
                  <a:lnTo>
                    <a:pt x="58" y="1233"/>
                  </a:lnTo>
                  <a:lnTo>
                    <a:pt x="38" y="1311"/>
                  </a:lnTo>
                  <a:lnTo>
                    <a:pt x="24" y="1389"/>
                  </a:lnTo>
                  <a:lnTo>
                    <a:pt x="12" y="1467"/>
                  </a:lnTo>
                  <a:lnTo>
                    <a:pt x="4" y="1549"/>
                  </a:lnTo>
                  <a:lnTo>
                    <a:pt x="0" y="1629"/>
                  </a:lnTo>
                  <a:lnTo>
                    <a:pt x="310" y="1565"/>
                  </a:lnTo>
                  <a:lnTo>
                    <a:pt x="582" y="16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 9"/>
            <p:cNvSpPr>
              <a:spLocks/>
            </p:cNvSpPr>
            <p:nvPr/>
          </p:nvSpPr>
          <p:spPr bwMode="auto">
            <a:xfrm>
              <a:off x="4731829" y="1203042"/>
              <a:ext cx="875310" cy="875310"/>
            </a:xfrm>
            <a:custGeom>
              <a:avLst/>
              <a:gdLst>
                <a:gd name="T0" fmla="*/ 304 w 622"/>
                <a:gd name="T1" fmla="*/ 0 h 622"/>
                <a:gd name="T2" fmla="*/ 242 w 622"/>
                <a:gd name="T3" fmla="*/ 8 h 622"/>
                <a:gd name="T4" fmla="*/ 184 w 622"/>
                <a:gd name="T5" fmla="*/ 26 h 622"/>
                <a:gd name="T6" fmla="*/ 132 w 622"/>
                <a:gd name="T7" fmla="*/ 56 h 622"/>
                <a:gd name="T8" fmla="*/ 86 w 622"/>
                <a:gd name="T9" fmla="*/ 96 h 622"/>
                <a:gd name="T10" fmla="*/ 50 w 622"/>
                <a:gd name="T11" fmla="*/ 142 h 622"/>
                <a:gd name="T12" fmla="*/ 22 w 622"/>
                <a:gd name="T13" fmla="*/ 196 h 622"/>
                <a:gd name="T14" fmla="*/ 6 w 622"/>
                <a:gd name="T15" fmla="*/ 254 h 622"/>
                <a:gd name="T16" fmla="*/ 0 w 622"/>
                <a:gd name="T17" fmla="*/ 318 h 622"/>
                <a:gd name="T18" fmla="*/ 2 w 622"/>
                <a:gd name="T19" fmla="*/ 350 h 622"/>
                <a:gd name="T20" fmla="*/ 16 w 622"/>
                <a:gd name="T21" fmla="*/ 410 h 622"/>
                <a:gd name="T22" fmla="*/ 42 w 622"/>
                <a:gd name="T23" fmla="*/ 466 h 622"/>
                <a:gd name="T24" fmla="*/ 76 w 622"/>
                <a:gd name="T25" fmla="*/ 514 h 622"/>
                <a:gd name="T26" fmla="*/ 120 w 622"/>
                <a:gd name="T27" fmla="*/ 556 h 622"/>
                <a:gd name="T28" fmla="*/ 170 w 622"/>
                <a:gd name="T29" fmla="*/ 588 h 622"/>
                <a:gd name="T30" fmla="*/ 226 w 622"/>
                <a:gd name="T31" fmla="*/ 610 h 622"/>
                <a:gd name="T32" fmla="*/ 286 w 622"/>
                <a:gd name="T33" fmla="*/ 620 h 622"/>
                <a:gd name="T34" fmla="*/ 318 w 622"/>
                <a:gd name="T35" fmla="*/ 622 h 622"/>
                <a:gd name="T36" fmla="*/ 382 w 622"/>
                <a:gd name="T37" fmla="*/ 614 h 622"/>
                <a:gd name="T38" fmla="*/ 440 w 622"/>
                <a:gd name="T39" fmla="*/ 594 h 622"/>
                <a:gd name="T40" fmla="*/ 492 w 622"/>
                <a:gd name="T41" fmla="*/ 564 h 622"/>
                <a:gd name="T42" fmla="*/ 536 w 622"/>
                <a:gd name="T43" fmla="*/ 526 h 622"/>
                <a:gd name="T44" fmla="*/ 574 w 622"/>
                <a:gd name="T45" fmla="*/ 478 h 622"/>
                <a:gd name="T46" fmla="*/ 602 w 622"/>
                <a:gd name="T47" fmla="*/ 426 h 622"/>
                <a:gd name="T48" fmla="*/ 618 w 622"/>
                <a:gd name="T49" fmla="*/ 366 h 622"/>
                <a:gd name="T50" fmla="*/ 622 w 622"/>
                <a:gd name="T51" fmla="*/ 304 h 622"/>
                <a:gd name="T52" fmla="*/ 620 w 622"/>
                <a:gd name="T53" fmla="*/ 272 h 622"/>
                <a:gd name="T54" fmla="*/ 606 w 622"/>
                <a:gd name="T55" fmla="*/ 212 h 622"/>
                <a:gd name="T56" fmla="*/ 582 w 622"/>
                <a:gd name="T57" fmla="*/ 156 h 622"/>
                <a:gd name="T58" fmla="*/ 548 w 622"/>
                <a:gd name="T59" fmla="*/ 108 h 622"/>
                <a:gd name="T60" fmla="*/ 504 w 622"/>
                <a:gd name="T61" fmla="*/ 66 h 622"/>
                <a:gd name="T62" fmla="*/ 454 w 622"/>
                <a:gd name="T63" fmla="*/ 34 h 622"/>
                <a:gd name="T64" fmla="*/ 398 w 622"/>
                <a:gd name="T65" fmla="*/ 12 h 622"/>
                <a:gd name="T66" fmla="*/ 336 w 622"/>
                <a:gd name="T67" fmla="*/ 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22" h="622">
                  <a:moveTo>
                    <a:pt x="304" y="0"/>
                  </a:moveTo>
                  <a:lnTo>
                    <a:pt x="304" y="0"/>
                  </a:lnTo>
                  <a:lnTo>
                    <a:pt x="272" y="2"/>
                  </a:lnTo>
                  <a:lnTo>
                    <a:pt x="242" y="8"/>
                  </a:lnTo>
                  <a:lnTo>
                    <a:pt x="212" y="16"/>
                  </a:lnTo>
                  <a:lnTo>
                    <a:pt x="184" y="26"/>
                  </a:lnTo>
                  <a:lnTo>
                    <a:pt x="158" y="40"/>
                  </a:lnTo>
                  <a:lnTo>
                    <a:pt x="132" y="56"/>
                  </a:lnTo>
                  <a:lnTo>
                    <a:pt x="108" y="74"/>
                  </a:lnTo>
                  <a:lnTo>
                    <a:pt x="86" y="96"/>
                  </a:lnTo>
                  <a:lnTo>
                    <a:pt x="68" y="118"/>
                  </a:lnTo>
                  <a:lnTo>
                    <a:pt x="50" y="142"/>
                  </a:lnTo>
                  <a:lnTo>
                    <a:pt x="34" y="168"/>
                  </a:lnTo>
                  <a:lnTo>
                    <a:pt x="22" y="196"/>
                  </a:lnTo>
                  <a:lnTo>
                    <a:pt x="12" y="224"/>
                  </a:lnTo>
                  <a:lnTo>
                    <a:pt x="6" y="254"/>
                  </a:lnTo>
                  <a:lnTo>
                    <a:pt x="2" y="286"/>
                  </a:lnTo>
                  <a:lnTo>
                    <a:pt x="0" y="318"/>
                  </a:lnTo>
                  <a:lnTo>
                    <a:pt x="0" y="318"/>
                  </a:lnTo>
                  <a:lnTo>
                    <a:pt x="2" y="350"/>
                  </a:lnTo>
                  <a:lnTo>
                    <a:pt x="8" y="380"/>
                  </a:lnTo>
                  <a:lnTo>
                    <a:pt x="16" y="410"/>
                  </a:lnTo>
                  <a:lnTo>
                    <a:pt x="28" y="438"/>
                  </a:lnTo>
                  <a:lnTo>
                    <a:pt x="42" y="466"/>
                  </a:lnTo>
                  <a:lnTo>
                    <a:pt x="58" y="490"/>
                  </a:lnTo>
                  <a:lnTo>
                    <a:pt x="76" y="514"/>
                  </a:lnTo>
                  <a:lnTo>
                    <a:pt x="96" y="536"/>
                  </a:lnTo>
                  <a:lnTo>
                    <a:pt x="120" y="556"/>
                  </a:lnTo>
                  <a:lnTo>
                    <a:pt x="144" y="572"/>
                  </a:lnTo>
                  <a:lnTo>
                    <a:pt x="170" y="588"/>
                  </a:lnTo>
                  <a:lnTo>
                    <a:pt x="198" y="600"/>
                  </a:lnTo>
                  <a:lnTo>
                    <a:pt x="226" y="610"/>
                  </a:lnTo>
                  <a:lnTo>
                    <a:pt x="256" y="616"/>
                  </a:lnTo>
                  <a:lnTo>
                    <a:pt x="286" y="620"/>
                  </a:lnTo>
                  <a:lnTo>
                    <a:pt x="318" y="622"/>
                  </a:lnTo>
                  <a:lnTo>
                    <a:pt x="318" y="622"/>
                  </a:lnTo>
                  <a:lnTo>
                    <a:pt x="350" y="620"/>
                  </a:lnTo>
                  <a:lnTo>
                    <a:pt x="382" y="614"/>
                  </a:lnTo>
                  <a:lnTo>
                    <a:pt x="410" y="606"/>
                  </a:lnTo>
                  <a:lnTo>
                    <a:pt x="440" y="594"/>
                  </a:lnTo>
                  <a:lnTo>
                    <a:pt x="466" y="580"/>
                  </a:lnTo>
                  <a:lnTo>
                    <a:pt x="492" y="564"/>
                  </a:lnTo>
                  <a:lnTo>
                    <a:pt x="516" y="546"/>
                  </a:lnTo>
                  <a:lnTo>
                    <a:pt x="536" y="526"/>
                  </a:lnTo>
                  <a:lnTo>
                    <a:pt x="556" y="504"/>
                  </a:lnTo>
                  <a:lnTo>
                    <a:pt x="574" y="478"/>
                  </a:lnTo>
                  <a:lnTo>
                    <a:pt x="588" y="452"/>
                  </a:lnTo>
                  <a:lnTo>
                    <a:pt x="602" y="426"/>
                  </a:lnTo>
                  <a:lnTo>
                    <a:pt x="610" y="396"/>
                  </a:lnTo>
                  <a:lnTo>
                    <a:pt x="618" y="366"/>
                  </a:lnTo>
                  <a:lnTo>
                    <a:pt x="622" y="336"/>
                  </a:lnTo>
                  <a:lnTo>
                    <a:pt x="622" y="304"/>
                  </a:lnTo>
                  <a:lnTo>
                    <a:pt x="622" y="304"/>
                  </a:lnTo>
                  <a:lnTo>
                    <a:pt x="620" y="272"/>
                  </a:lnTo>
                  <a:lnTo>
                    <a:pt x="616" y="242"/>
                  </a:lnTo>
                  <a:lnTo>
                    <a:pt x="606" y="212"/>
                  </a:lnTo>
                  <a:lnTo>
                    <a:pt x="596" y="184"/>
                  </a:lnTo>
                  <a:lnTo>
                    <a:pt x="582" y="156"/>
                  </a:lnTo>
                  <a:lnTo>
                    <a:pt x="566" y="130"/>
                  </a:lnTo>
                  <a:lnTo>
                    <a:pt x="548" y="108"/>
                  </a:lnTo>
                  <a:lnTo>
                    <a:pt x="526" y="86"/>
                  </a:lnTo>
                  <a:lnTo>
                    <a:pt x="504" y="66"/>
                  </a:lnTo>
                  <a:lnTo>
                    <a:pt x="480" y="48"/>
                  </a:lnTo>
                  <a:lnTo>
                    <a:pt x="454" y="34"/>
                  </a:lnTo>
                  <a:lnTo>
                    <a:pt x="426" y="22"/>
                  </a:lnTo>
                  <a:lnTo>
                    <a:pt x="398" y="12"/>
                  </a:lnTo>
                  <a:lnTo>
                    <a:pt x="368" y="4"/>
                  </a:lnTo>
                  <a:lnTo>
                    <a:pt x="336" y="0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 11"/>
            <p:cNvSpPr>
              <a:spLocks/>
            </p:cNvSpPr>
            <p:nvPr/>
          </p:nvSpPr>
          <p:spPr bwMode="auto">
            <a:xfrm>
              <a:off x="4850038" y="1321251"/>
              <a:ext cx="638892" cy="638892"/>
            </a:xfrm>
            <a:custGeom>
              <a:avLst/>
              <a:gdLst>
                <a:gd name="T0" fmla="*/ 222 w 454"/>
                <a:gd name="T1" fmla="*/ 0 h 454"/>
                <a:gd name="T2" fmla="*/ 178 w 454"/>
                <a:gd name="T3" fmla="*/ 6 h 454"/>
                <a:gd name="T4" fmla="*/ 134 w 454"/>
                <a:gd name="T5" fmla="*/ 20 h 454"/>
                <a:gd name="T6" fmla="*/ 96 w 454"/>
                <a:gd name="T7" fmla="*/ 42 h 454"/>
                <a:gd name="T8" fmla="*/ 64 w 454"/>
                <a:gd name="T9" fmla="*/ 70 h 454"/>
                <a:gd name="T10" fmla="*/ 36 w 454"/>
                <a:gd name="T11" fmla="*/ 104 h 454"/>
                <a:gd name="T12" fmla="*/ 16 w 454"/>
                <a:gd name="T13" fmla="*/ 144 h 454"/>
                <a:gd name="T14" fmla="*/ 4 w 454"/>
                <a:gd name="T15" fmla="*/ 186 h 454"/>
                <a:gd name="T16" fmla="*/ 0 w 454"/>
                <a:gd name="T17" fmla="*/ 232 h 454"/>
                <a:gd name="T18" fmla="*/ 2 w 454"/>
                <a:gd name="T19" fmla="*/ 254 h 454"/>
                <a:gd name="T20" fmla="*/ 12 w 454"/>
                <a:gd name="T21" fmla="*/ 298 h 454"/>
                <a:gd name="T22" fmla="*/ 30 w 454"/>
                <a:gd name="T23" fmla="*/ 340 h 454"/>
                <a:gd name="T24" fmla="*/ 56 w 454"/>
                <a:gd name="T25" fmla="*/ 374 h 454"/>
                <a:gd name="T26" fmla="*/ 88 w 454"/>
                <a:gd name="T27" fmla="*/ 404 h 454"/>
                <a:gd name="T28" fmla="*/ 124 w 454"/>
                <a:gd name="T29" fmla="*/ 428 h 454"/>
                <a:gd name="T30" fmla="*/ 166 w 454"/>
                <a:gd name="T31" fmla="*/ 444 h 454"/>
                <a:gd name="T32" fmla="*/ 210 w 454"/>
                <a:gd name="T33" fmla="*/ 452 h 454"/>
                <a:gd name="T34" fmla="*/ 232 w 454"/>
                <a:gd name="T35" fmla="*/ 454 h 454"/>
                <a:gd name="T36" fmla="*/ 278 w 454"/>
                <a:gd name="T37" fmla="*/ 448 h 454"/>
                <a:gd name="T38" fmla="*/ 320 w 454"/>
                <a:gd name="T39" fmla="*/ 434 h 454"/>
                <a:gd name="T40" fmla="*/ 358 w 454"/>
                <a:gd name="T41" fmla="*/ 412 h 454"/>
                <a:gd name="T42" fmla="*/ 392 w 454"/>
                <a:gd name="T43" fmla="*/ 384 h 454"/>
                <a:gd name="T44" fmla="*/ 418 w 454"/>
                <a:gd name="T45" fmla="*/ 350 h 454"/>
                <a:gd name="T46" fmla="*/ 438 w 454"/>
                <a:gd name="T47" fmla="*/ 310 h 454"/>
                <a:gd name="T48" fmla="*/ 452 w 454"/>
                <a:gd name="T49" fmla="*/ 268 h 454"/>
                <a:gd name="T50" fmla="*/ 454 w 454"/>
                <a:gd name="T51" fmla="*/ 222 h 454"/>
                <a:gd name="T52" fmla="*/ 452 w 454"/>
                <a:gd name="T53" fmla="*/ 198 h 454"/>
                <a:gd name="T54" fmla="*/ 442 w 454"/>
                <a:gd name="T55" fmla="*/ 154 h 454"/>
                <a:gd name="T56" fmla="*/ 424 w 454"/>
                <a:gd name="T57" fmla="*/ 114 h 454"/>
                <a:gd name="T58" fmla="*/ 400 w 454"/>
                <a:gd name="T59" fmla="*/ 78 h 454"/>
                <a:gd name="T60" fmla="*/ 368 w 454"/>
                <a:gd name="T61" fmla="*/ 48 h 454"/>
                <a:gd name="T62" fmla="*/ 332 w 454"/>
                <a:gd name="T63" fmla="*/ 24 h 454"/>
                <a:gd name="T64" fmla="*/ 290 w 454"/>
                <a:gd name="T65" fmla="*/ 8 h 454"/>
                <a:gd name="T66" fmla="*/ 246 w 454"/>
                <a:gd name="T67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4" h="454">
                  <a:moveTo>
                    <a:pt x="222" y="0"/>
                  </a:moveTo>
                  <a:lnTo>
                    <a:pt x="222" y="0"/>
                  </a:lnTo>
                  <a:lnTo>
                    <a:pt x="200" y="2"/>
                  </a:lnTo>
                  <a:lnTo>
                    <a:pt x="178" y="6"/>
                  </a:lnTo>
                  <a:lnTo>
                    <a:pt x="156" y="12"/>
                  </a:lnTo>
                  <a:lnTo>
                    <a:pt x="134" y="20"/>
                  </a:lnTo>
                  <a:lnTo>
                    <a:pt x="116" y="30"/>
                  </a:lnTo>
                  <a:lnTo>
                    <a:pt x="96" y="42"/>
                  </a:lnTo>
                  <a:lnTo>
                    <a:pt x="80" y="54"/>
                  </a:lnTo>
                  <a:lnTo>
                    <a:pt x="64" y="70"/>
                  </a:lnTo>
                  <a:lnTo>
                    <a:pt x="50" y="86"/>
                  </a:lnTo>
                  <a:lnTo>
                    <a:pt x="36" y="104"/>
                  </a:lnTo>
                  <a:lnTo>
                    <a:pt x="26" y="122"/>
                  </a:lnTo>
                  <a:lnTo>
                    <a:pt x="16" y="144"/>
                  </a:lnTo>
                  <a:lnTo>
                    <a:pt x="10" y="164"/>
                  </a:lnTo>
                  <a:lnTo>
                    <a:pt x="4" y="186"/>
                  </a:lnTo>
                  <a:lnTo>
                    <a:pt x="2" y="208"/>
                  </a:lnTo>
                  <a:lnTo>
                    <a:pt x="0" y="232"/>
                  </a:lnTo>
                  <a:lnTo>
                    <a:pt x="0" y="232"/>
                  </a:lnTo>
                  <a:lnTo>
                    <a:pt x="2" y="254"/>
                  </a:lnTo>
                  <a:lnTo>
                    <a:pt x="6" y="278"/>
                  </a:lnTo>
                  <a:lnTo>
                    <a:pt x="12" y="298"/>
                  </a:lnTo>
                  <a:lnTo>
                    <a:pt x="20" y="320"/>
                  </a:lnTo>
                  <a:lnTo>
                    <a:pt x="30" y="340"/>
                  </a:lnTo>
                  <a:lnTo>
                    <a:pt x="42" y="358"/>
                  </a:lnTo>
                  <a:lnTo>
                    <a:pt x="56" y="374"/>
                  </a:lnTo>
                  <a:lnTo>
                    <a:pt x="70" y="390"/>
                  </a:lnTo>
                  <a:lnTo>
                    <a:pt x="88" y="404"/>
                  </a:lnTo>
                  <a:lnTo>
                    <a:pt x="106" y="418"/>
                  </a:lnTo>
                  <a:lnTo>
                    <a:pt x="124" y="428"/>
                  </a:lnTo>
                  <a:lnTo>
                    <a:pt x="144" y="438"/>
                  </a:lnTo>
                  <a:lnTo>
                    <a:pt x="166" y="444"/>
                  </a:lnTo>
                  <a:lnTo>
                    <a:pt x="188" y="450"/>
                  </a:lnTo>
                  <a:lnTo>
                    <a:pt x="210" y="452"/>
                  </a:lnTo>
                  <a:lnTo>
                    <a:pt x="232" y="454"/>
                  </a:lnTo>
                  <a:lnTo>
                    <a:pt x="232" y="454"/>
                  </a:lnTo>
                  <a:lnTo>
                    <a:pt x="256" y="452"/>
                  </a:lnTo>
                  <a:lnTo>
                    <a:pt x="278" y="448"/>
                  </a:lnTo>
                  <a:lnTo>
                    <a:pt x="300" y="442"/>
                  </a:lnTo>
                  <a:lnTo>
                    <a:pt x="320" y="434"/>
                  </a:lnTo>
                  <a:lnTo>
                    <a:pt x="340" y="424"/>
                  </a:lnTo>
                  <a:lnTo>
                    <a:pt x="358" y="412"/>
                  </a:lnTo>
                  <a:lnTo>
                    <a:pt x="376" y="398"/>
                  </a:lnTo>
                  <a:lnTo>
                    <a:pt x="392" y="384"/>
                  </a:lnTo>
                  <a:lnTo>
                    <a:pt x="406" y="366"/>
                  </a:lnTo>
                  <a:lnTo>
                    <a:pt x="418" y="350"/>
                  </a:lnTo>
                  <a:lnTo>
                    <a:pt x="430" y="330"/>
                  </a:lnTo>
                  <a:lnTo>
                    <a:pt x="438" y="310"/>
                  </a:lnTo>
                  <a:lnTo>
                    <a:pt x="446" y="290"/>
                  </a:lnTo>
                  <a:lnTo>
                    <a:pt x="452" y="268"/>
                  </a:lnTo>
                  <a:lnTo>
                    <a:pt x="454" y="244"/>
                  </a:lnTo>
                  <a:lnTo>
                    <a:pt x="454" y="222"/>
                  </a:lnTo>
                  <a:lnTo>
                    <a:pt x="454" y="222"/>
                  </a:lnTo>
                  <a:lnTo>
                    <a:pt x="452" y="198"/>
                  </a:lnTo>
                  <a:lnTo>
                    <a:pt x="448" y="176"/>
                  </a:lnTo>
                  <a:lnTo>
                    <a:pt x="442" y="154"/>
                  </a:lnTo>
                  <a:lnTo>
                    <a:pt x="434" y="134"/>
                  </a:lnTo>
                  <a:lnTo>
                    <a:pt x="424" y="114"/>
                  </a:lnTo>
                  <a:lnTo>
                    <a:pt x="414" y="96"/>
                  </a:lnTo>
                  <a:lnTo>
                    <a:pt x="400" y="78"/>
                  </a:lnTo>
                  <a:lnTo>
                    <a:pt x="384" y="62"/>
                  </a:lnTo>
                  <a:lnTo>
                    <a:pt x="368" y="48"/>
                  </a:lnTo>
                  <a:lnTo>
                    <a:pt x="350" y="36"/>
                  </a:lnTo>
                  <a:lnTo>
                    <a:pt x="332" y="24"/>
                  </a:lnTo>
                  <a:lnTo>
                    <a:pt x="312" y="16"/>
                  </a:lnTo>
                  <a:lnTo>
                    <a:pt x="290" y="8"/>
                  </a:lnTo>
                  <a:lnTo>
                    <a:pt x="268" y="4"/>
                  </a:lnTo>
                  <a:lnTo>
                    <a:pt x="246" y="0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ctr" anchorCtr="0" compatLnSpc="1">
              <a:prstTxWarp prst="textNoShape">
                <a:avLst/>
              </a:prstTxWarp>
            </a:bodyPr>
            <a:lstStyle/>
            <a:p>
              <a:pPr algn="ctr" defTabSz="914126"/>
              <a:r>
                <a:rPr lang="en-US" sz="4399" b="1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1C0D2F-DB82-4CA8-A91F-ADDC4A841CC8}"/>
                </a:ext>
              </a:extLst>
            </p:cNvPr>
            <p:cNvSpPr txBox="1"/>
            <p:nvPr/>
          </p:nvSpPr>
          <p:spPr>
            <a:xfrm>
              <a:off x="645833" y="1355442"/>
              <a:ext cx="3095661" cy="922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99" b="1" dirty="0"/>
                <a:t>MODELING</a:t>
              </a:r>
              <a:br>
                <a:rPr lang="en-US" sz="1799" dirty="0"/>
              </a:br>
              <a:r>
                <a:rPr lang="en-US" sz="1799" dirty="0"/>
                <a:t>Compare the models &amp;</a:t>
              </a:r>
            </a:p>
            <a:p>
              <a:r>
                <a:rPr lang="en-US" sz="1799" dirty="0"/>
                <a:t>Select the right model.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9D974CC-AE09-46DF-9064-B4CC4FEC917A}"/>
              </a:ext>
            </a:extLst>
          </p:cNvPr>
          <p:cNvGrpSpPr/>
          <p:nvPr/>
        </p:nvGrpSpPr>
        <p:grpSpPr>
          <a:xfrm>
            <a:off x="1554905" y="4194075"/>
            <a:ext cx="5199381" cy="2386854"/>
            <a:chOff x="618845" y="3965475"/>
            <a:chExt cx="5199381" cy="2386854"/>
          </a:xfrm>
        </p:grpSpPr>
        <p:sp>
          <p:nvSpPr>
            <p:cNvPr id="48" name="Freeform 6"/>
            <p:cNvSpPr>
              <a:spLocks/>
            </p:cNvSpPr>
            <p:nvPr/>
          </p:nvSpPr>
          <p:spPr bwMode="auto">
            <a:xfrm>
              <a:off x="3455452" y="3965475"/>
              <a:ext cx="2362774" cy="2331815"/>
            </a:xfrm>
            <a:custGeom>
              <a:avLst/>
              <a:gdLst>
                <a:gd name="T0" fmla="*/ 1671 w 1679"/>
                <a:gd name="T1" fmla="*/ 1085 h 1657"/>
                <a:gd name="T2" fmla="*/ 1617 w 1679"/>
                <a:gd name="T3" fmla="*/ 1083 h 1657"/>
                <a:gd name="T4" fmla="*/ 1511 w 1679"/>
                <a:gd name="T5" fmla="*/ 1073 h 1657"/>
                <a:gd name="T6" fmla="*/ 1409 w 1679"/>
                <a:gd name="T7" fmla="*/ 1051 h 1657"/>
                <a:gd name="T8" fmla="*/ 1309 w 1679"/>
                <a:gd name="T9" fmla="*/ 1021 h 1657"/>
                <a:gd name="T10" fmla="*/ 1215 w 1679"/>
                <a:gd name="T11" fmla="*/ 983 h 1657"/>
                <a:gd name="T12" fmla="*/ 1125 w 1679"/>
                <a:gd name="T13" fmla="*/ 935 h 1657"/>
                <a:gd name="T14" fmla="*/ 1039 w 1679"/>
                <a:gd name="T15" fmla="*/ 880 h 1657"/>
                <a:gd name="T16" fmla="*/ 961 w 1679"/>
                <a:gd name="T17" fmla="*/ 818 h 1657"/>
                <a:gd name="T18" fmla="*/ 887 w 1679"/>
                <a:gd name="T19" fmla="*/ 748 h 1657"/>
                <a:gd name="T20" fmla="*/ 821 w 1679"/>
                <a:gd name="T21" fmla="*/ 672 h 1657"/>
                <a:gd name="T22" fmla="*/ 761 w 1679"/>
                <a:gd name="T23" fmla="*/ 590 h 1657"/>
                <a:gd name="T24" fmla="*/ 709 w 1679"/>
                <a:gd name="T25" fmla="*/ 502 h 1657"/>
                <a:gd name="T26" fmla="*/ 665 w 1679"/>
                <a:gd name="T27" fmla="*/ 410 h 1657"/>
                <a:gd name="T28" fmla="*/ 630 w 1679"/>
                <a:gd name="T29" fmla="*/ 314 h 1657"/>
                <a:gd name="T30" fmla="*/ 602 w 1679"/>
                <a:gd name="T31" fmla="*/ 212 h 1657"/>
                <a:gd name="T32" fmla="*/ 586 w 1679"/>
                <a:gd name="T33" fmla="*/ 108 h 1657"/>
                <a:gd name="T34" fmla="*/ 308 w 1679"/>
                <a:gd name="T35" fmla="*/ 0 h 1657"/>
                <a:gd name="T36" fmla="*/ 0 w 1679"/>
                <a:gd name="T37" fmla="*/ 70 h 1657"/>
                <a:gd name="T38" fmla="*/ 16 w 1679"/>
                <a:gd name="T39" fmla="*/ 234 h 1657"/>
                <a:gd name="T40" fmla="*/ 48 w 1679"/>
                <a:gd name="T41" fmla="*/ 392 h 1657"/>
                <a:gd name="T42" fmla="*/ 94 w 1679"/>
                <a:gd name="T43" fmla="*/ 546 h 1657"/>
                <a:gd name="T44" fmla="*/ 154 w 1679"/>
                <a:gd name="T45" fmla="*/ 692 h 1657"/>
                <a:gd name="T46" fmla="*/ 228 w 1679"/>
                <a:gd name="T47" fmla="*/ 830 h 1657"/>
                <a:gd name="T48" fmla="*/ 312 w 1679"/>
                <a:gd name="T49" fmla="*/ 961 h 1657"/>
                <a:gd name="T50" fmla="*/ 410 w 1679"/>
                <a:gd name="T51" fmla="*/ 1083 h 1657"/>
                <a:gd name="T52" fmla="*/ 518 w 1679"/>
                <a:gd name="T53" fmla="*/ 1195 h 1657"/>
                <a:gd name="T54" fmla="*/ 634 w 1679"/>
                <a:gd name="T55" fmla="*/ 1297 h 1657"/>
                <a:gd name="T56" fmla="*/ 763 w 1679"/>
                <a:gd name="T57" fmla="*/ 1387 h 1657"/>
                <a:gd name="T58" fmla="*/ 897 w 1679"/>
                <a:gd name="T59" fmla="*/ 1467 h 1657"/>
                <a:gd name="T60" fmla="*/ 1041 w 1679"/>
                <a:gd name="T61" fmla="*/ 1533 h 1657"/>
                <a:gd name="T62" fmla="*/ 1191 w 1679"/>
                <a:gd name="T63" fmla="*/ 1585 h 1657"/>
                <a:gd name="T64" fmla="*/ 1345 w 1679"/>
                <a:gd name="T65" fmla="*/ 1625 h 1657"/>
                <a:gd name="T66" fmla="*/ 1507 w 1679"/>
                <a:gd name="T67" fmla="*/ 1647 h 1657"/>
                <a:gd name="T68" fmla="*/ 1673 w 1679"/>
                <a:gd name="T69" fmla="*/ 1657 h 1657"/>
                <a:gd name="T70" fmla="*/ 1679 w 1679"/>
                <a:gd name="T71" fmla="*/ 1655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79" h="1657">
                  <a:moveTo>
                    <a:pt x="1615" y="1359"/>
                  </a:moveTo>
                  <a:lnTo>
                    <a:pt x="1671" y="1085"/>
                  </a:lnTo>
                  <a:lnTo>
                    <a:pt x="1671" y="1085"/>
                  </a:lnTo>
                  <a:lnTo>
                    <a:pt x="1617" y="1083"/>
                  </a:lnTo>
                  <a:lnTo>
                    <a:pt x="1565" y="1079"/>
                  </a:lnTo>
                  <a:lnTo>
                    <a:pt x="1511" y="1073"/>
                  </a:lnTo>
                  <a:lnTo>
                    <a:pt x="1459" y="1063"/>
                  </a:lnTo>
                  <a:lnTo>
                    <a:pt x="1409" y="1051"/>
                  </a:lnTo>
                  <a:lnTo>
                    <a:pt x="1359" y="1037"/>
                  </a:lnTo>
                  <a:lnTo>
                    <a:pt x="1309" y="1021"/>
                  </a:lnTo>
                  <a:lnTo>
                    <a:pt x="1261" y="1003"/>
                  </a:lnTo>
                  <a:lnTo>
                    <a:pt x="1215" y="983"/>
                  </a:lnTo>
                  <a:lnTo>
                    <a:pt x="1169" y="959"/>
                  </a:lnTo>
                  <a:lnTo>
                    <a:pt x="1125" y="935"/>
                  </a:lnTo>
                  <a:lnTo>
                    <a:pt x="1081" y="908"/>
                  </a:lnTo>
                  <a:lnTo>
                    <a:pt x="1039" y="880"/>
                  </a:lnTo>
                  <a:lnTo>
                    <a:pt x="999" y="850"/>
                  </a:lnTo>
                  <a:lnTo>
                    <a:pt x="961" y="818"/>
                  </a:lnTo>
                  <a:lnTo>
                    <a:pt x="923" y="784"/>
                  </a:lnTo>
                  <a:lnTo>
                    <a:pt x="887" y="748"/>
                  </a:lnTo>
                  <a:lnTo>
                    <a:pt x="853" y="710"/>
                  </a:lnTo>
                  <a:lnTo>
                    <a:pt x="821" y="672"/>
                  </a:lnTo>
                  <a:lnTo>
                    <a:pt x="791" y="632"/>
                  </a:lnTo>
                  <a:lnTo>
                    <a:pt x="761" y="590"/>
                  </a:lnTo>
                  <a:lnTo>
                    <a:pt x="735" y="548"/>
                  </a:lnTo>
                  <a:lnTo>
                    <a:pt x="709" y="502"/>
                  </a:lnTo>
                  <a:lnTo>
                    <a:pt x="687" y="458"/>
                  </a:lnTo>
                  <a:lnTo>
                    <a:pt x="665" y="410"/>
                  </a:lnTo>
                  <a:lnTo>
                    <a:pt x="646" y="362"/>
                  </a:lnTo>
                  <a:lnTo>
                    <a:pt x="630" y="314"/>
                  </a:lnTo>
                  <a:lnTo>
                    <a:pt x="614" y="264"/>
                  </a:lnTo>
                  <a:lnTo>
                    <a:pt x="602" y="212"/>
                  </a:lnTo>
                  <a:lnTo>
                    <a:pt x="594" y="162"/>
                  </a:lnTo>
                  <a:lnTo>
                    <a:pt x="586" y="108"/>
                  </a:lnTo>
                  <a:lnTo>
                    <a:pt x="582" y="56"/>
                  </a:lnTo>
                  <a:lnTo>
                    <a:pt x="308" y="0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6" y="154"/>
                  </a:lnTo>
                  <a:lnTo>
                    <a:pt x="16" y="234"/>
                  </a:lnTo>
                  <a:lnTo>
                    <a:pt x="30" y="314"/>
                  </a:lnTo>
                  <a:lnTo>
                    <a:pt x="48" y="392"/>
                  </a:lnTo>
                  <a:lnTo>
                    <a:pt x="70" y="470"/>
                  </a:lnTo>
                  <a:lnTo>
                    <a:pt x="94" y="546"/>
                  </a:lnTo>
                  <a:lnTo>
                    <a:pt x="122" y="620"/>
                  </a:lnTo>
                  <a:lnTo>
                    <a:pt x="154" y="692"/>
                  </a:lnTo>
                  <a:lnTo>
                    <a:pt x="190" y="762"/>
                  </a:lnTo>
                  <a:lnTo>
                    <a:pt x="228" y="830"/>
                  </a:lnTo>
                  <a:lnTo>
                    <a:pt x="268" y="896"/>
                  </a:lnTo>
                  <a:lnTo>
                    <a:pt x="312" y="961"/>
                  </a:lnTo>
                  <a:lnTo>
                    <a:pt x="360" y="1023"/>
                  </a:lnTo>
                  <a:lnTo>
                    <a:pt x="410" y="1083"/>
                  </a:lnTo>
                  <a:lnTo>
                    <a:pt x="462" y="1139"/>
                  </a:lnTo>
                  <a:lnTo>
                    <a:pt x="518" y="1195"/>
                  </a:lnTo>
                  <a:lnTo>
                    <a:pt x="574" y="1247"/>
                  </a:lnTo>
                  <a:lnTo>
                    <a:pt x="634" y="1297"/>
                  </a:lnTo>
                  <a:lnTo>
                    <a:pt x="699" y="1343"/>
                  </a:lnTo>
                  <a:lnTo>
                    <a:pt x="763" y="1387"/>
                  </a:lnTo>
                  <a:lnTo>
                    <a:pt x="829" y="1429"/>
                  </a:lnTo>
                  <a:lnTo>
                    <a:pt x="897" y="1467"/>
                  </a:lnTo>
                  <a:lnTo>
                    <a:pt x="969" y="1501"/>
                  </a:lnTo>
                  <a:lnTo>
                    <a:pt x="1041" y="1533"/>
                  </a:lnTo>
                  <a:lnTo>
                    <a:pt x="1115" y="1561"/>
                  </a:lnTo>
                  <a:lnTo>
                    <a:pt x="1191" y="1585"/>
                  </a:lnTo>
                  <a:lnTo>
                    <a:pt x="1267" y="1607"/>
                  </a:lnTo>
                  <a:lnTo>
                    <a:pt x="1345" y="1625"/>
                  </a:lnTo>
                  <a:lnTo>
                    <a:pt x="1425" y="1637"/>
                  </a:lnTo>
                  <a:lnTo>
                    <a:pt x="1507" y="1647"/>
                  </a:lnTo>
                  <a:lnTo>
                    <a:pt x="1589" y="1653"/>
                  </a:lnTo>
                  <a:lnTo>
                    <a:pt x="1673" y="1657"/>
                  </a:lnTo>
                  <a:lnTo>
                    <a:pt x="1673" y="1657"/>
                  </a:lnTo>
                  <a:lnTo>
                    <a:pt x="1679" y="1655"/>
                  </a:lnTo>
                  <a:lnTo>
                    <a:pt x="1615" y="13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" name="Freeform 21"/>
            <p:cNvSpPr>
              <a:spLocks/>
            </p:cNvSpPr>
            <p:nvPr/>
          </p:nvSpPr>
          <p:spPr bwMode="auto">
            <a:xfrm>
              <a:off x="3002317" y="4170934"/>
              <a:ext cx="875310" cy="875310"/>
            </a:xfrm>
            <a:custGeom>
              <a:avLst/>
              <a:gdLst>
                <a:gd name="T0" fmla="*/ 304 w 622"/>
                <a:gd name="T1" fmla="*/ 0 h 622"/>
                <a:gd name="T2" fmla="*/ 240 w 622"/>
                <a:gd name="T3" fmla="*/ 6 h 622"/>
                <a:gd name="T4" fmla="*/ 182 w 622"/>
                <a:gd name="T5" fmla="*/ 26 h 622"/>
                <a:gd name="T6" fmla="*/ 130 w 622"/>
                <a:gd name="T7" fmla="*/ 56 h 622"/>
                <a:gd name="T8" fmla="*/ 86 w 622"/>
                <a:gd name="T9" fmla="*/ 96 h 622"/>
                <a:gd name="T10" fmla="*/ 48 w 622"/>
                <a:gd name="T11" fmla="*/ 142 h 622"/>
                <a:gd name="T12" fmla="*/ 20 w 622"/>
                <a:gd name="T13" fmla="*/ 196 h 622"/>
                <a:gd name="T14" fmla="*/ 4 w 622"/>
                <a:gd name="T15" fmla="*/ 254 h 622"/>
                <a:gd name="T16" fmla="*/ 0 w 622"/>
                <a:gd name="T17" fmla="*/ 318 h 622"/>
                <a:gd name="T18" fmla="*/ 2 w 622"/>
                <a:gd name="T19" fmla="*/ 350 h 622"/>
                <a:gd name="T20" fmla="*/ 16 w 622"/>
                <a:gd name="T21" fmla="*/ 410 h 622"/>
                <a:gd name="T22" fmla="*/ 40 w 622"/>
                <a:gd name="T23" fmla="*/ 464 h 622"/>
                <a:gd name="T24" fmla="*/ 74 w 622"/>
                <a:gd name="T25" fmla="*/ 514 h 622"/>
                <a:gd name="T26" fmla="*/ 118 w 622"/>
                <a:gd name="T27" fmla="*/ 554 h 622"/>
                <a:gd name="T28" fmla="*/ 168 w 622"/>
                <a:gd name="T29" fmla="*/ 588 h 622"/>
                <a:gd name="T30" fmla="*/ 224 w 622"/>
                <a:gd name="T31" fmla="*/ 610 h 622"/>
                <a:gd name="T32" fmla="*/ 286 w 622"/>
                <a:gd name="T33" fmla="*/ 620 h 622"/>
                <a:gd name="T34" fmla="*/ 318 w 622"/>
                <a:gd name="T35" fmla="*/ 622 h 622"/>
                <a:gd name="T36" fmla="*/ 380 w 622"/>
                <a:gd name="T37" fmla="*/ 614 h 622"/>
                <a:gd name="T38" fmla="*/ 438 w 622"/>
                <a:gd name="T39" fmla="*/ 594 h 622"/>
                <a:gd name="T40" fmla="*/ 490 w 622"/>
                <a:gd name="T41" fmla="*/ 564 h 622"/>
                <a:gd name="T42" fmla="*/ 536 w 622"/>
                <a:gd name="T43" fmla="*/ 526 h 622"/>
                <a:gd name="T44" fmla="*/ 572 w 622"/>
                <a:gd name="T45" fmla="*/ 478 h 622"/>
                <a:gd name="T46" fmla="*/ 600 w 622"/>
                <a:gd name="T47" fmla="*/ 426 h 622"/>
                <a:gd name="T48" fmla="*/ 616 w 622"/>
                <a:gd name="T49" fmla="*/ 366 h 622"/>
                <a:gd name="T50" fmla="*/ 622 w 622"/>
                <a:gd name="T51" fmla="*/ 304 h 622"/>
                <a:gd name="T52" fmla="*/ 620 w 622"/>
                <a:gd name="T53" fmla="*/ 272 h 622"/>
                <a:gd name="T54" fmla="*/ 606 w 622"/>
                <a:gd name="T55" fmla="*/ 212 h 622"/>
                <a:gd name="T56" fmla="*/ 580 w 622"/>
                <a:gd name="T57" fmla="*/ 156 h 622"/>
                <a:gd name="T58" fmla="*/ 546 w 622"/>
                <a:gd name="T59" fmla="*/ 108 h 622"/>
                <a:gd name="T60" fmla="*/ 502 w 622"/>
                <a:gd name="T61" fmla="*/ 66 h 622"/>
                <a:gd name="T62" fmla="*/ 452 w 622"/>
                <a:gd name="T63" fmla="*/ 34 h 622"/>
                <a:gd name="T64" fmla="*/ 396 w 622"/>
                <a:gd name="T65" fmla="*/ 12 h 622"/>
                <a:gd name="T66" fmla="*/ 336 w 622"/>
                <a:gd name="T67" fmla="*/ 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22" h="622">
                  <a:moveTo>
                    <a:pt x="304" y="0"/>
                  </a:moveTo>
                  <a:lnTo>
                    <a:pt x="304" y="0"/>
                  </a:lnTo>
                  <a:lnTo>
                    <a:pt x="272" y="2"/>
                  </a:lnTo>
                  <a:lnTo>
                    <a:pt x="240" y="6"/>
                  </a:lnTo>
                  <a:lnTo>
                    <a:pt x="212" y="16"/>
                  </a:lnTo>
                  <a:lnTo>
                    <a:pt x="182" y="26"/>
                  </a:lnTo>
                  <a:lnTo>
                    <a:pt x="156" y="40"/>
                  </a:lnTo>
                  <a:lnTo>
                    <a:pt x="130" y="56"/>
                  </a:lnTo>
                  <a:lnTo>
                    <a:pt x="106" y="74"/>
                  </a:lnTo>
                  <a:lnTo>
                    <a:pt x="86" y="96"/>
                  </a:lnTo>
                  <a:lnTo>
                    <a:pt x="66" y="118"/>
                  </a:lnTo>
                  <a:lnTo>
                    <a:pt x="48" y="142"/>
                  </a:lnTo>
                  <a:lnTo>
                    <a:pt x="34" y="168"/>
                  </a:lnTo>
                  <a:lnTo>
                    <a:pt x="20" y="196"/>
                  </a:lnTo>
                  <a:lnTo>
                    <a:pt x="12" y="224"/>
                  </a:lnTo>
                  <a:lnTo>
                    <a:pt x="4" y="254"/>
                  </a:lnTo>
                  <a:lnTo>
                    <a:pt x="0" y="286"/>
                  </a:lnTo>
                  <a:lnTo>
                    <a:pt x="0" y="318"/>
                  </a:lnTo>
                  <a:lnTo>
                    <a:pt x="0" y="318"/>
                  </a:lnTo>
                  <a:lnTo>
                    <a:pt x="2" y="350"/>
                  </a:lnTo>
                  <a:lnTo>
                    <a:pt x="6" y="380"/>
                  </a:lnTo>
                  <a:lnTo>
                    <a:pt x="16" y="410"/>
                  </a:lnTo>
                  <a:lnTo>
                    <a:pt x="26" y="438"/>
                  </a:lnTo>
                  <a:lnTo>
                    <a:pt x="40" y="464"/>
                  </a:lnTo>
                  <a:lnTo>
                    <a:pt x="56" y="490"/>
                  </a:lnTo>
                  <a:lnTo>
                    <a:pt x="74" y="514"/>
                  </a:lnTo>
                  <a:lnTo>
                    <a:pt x="96" y="536"/>
                  </a:lnTo>
                  <a:lnTo>
                    <a:pt x="118" y="554"/>
                  </a:lnTo>
                  <a:lnTo>
                    <a:pt x="142" y="572"/>
                  </a:lnTo>
                  <a:lnTo>
                    <a:pt x="168" y="588"/>
                  </a:lnTo>
                  <a:lnTo>
                    <a:pt x="196" y="600"/>
                  </a:lnTo>
                  <a:lnTo>
                    <a:pt x="224" y="610"/>
                  </a:lnTo>
                  <a:lnTo>
                    <a:pt x="254" y="616"/>
                  </a:lnTo>
                  <a:lnTo>
                    <a:pt x="286" y="620"/>
                  </a:lnTo>
                  <a:lnTo>
                    <a:pt x="318" y="622"/>
                  </a:lnTo>
                  <a:lnTo>
                    <a:pt x="318" y="622"/>
                  </a:lnTo>
                  <a:lnTo>
                    <a:pt x="350" y="620"/>
                  </a:lnTo>
                  <a:lnTo>
                    <a:pt x="380" y="614"/>
                  </a:lnTo>
                  <a:lnTo>
                    <a:pt x="410" y="606"/>
                  </a:lnTo>
                  <a:lnTo>
                    <a:pt x="438" y="594"/>
                  </a:lnTo>
                  <a:lnTo>
                    <a:pt x="464" y="580"/>
                  </a:lnTo>
                  <a:lnTo>
                    <a:pt x="490" y="564"/>
                  </a:lnTo>
                  <a:lnTo>
                    <a:pt x="514" y="546"/>
                  </a:lnTo>
                  <a:lnTo>
                    <a:pt x="536" y="526"/>
                  </a:lnTo>
                  <a:lnTo>
                    <a:pt x="554" y="502"/>
                  </a:lnTo>
                  <a:lnTo>
                    <a:pt x="572" y="478"/>
                  </a:lnTo>
                  <a:lnTo>
                    <a:pt x="588" y="452"/>
                  </a:lnTo>
                  <a:lnTo>
                    <a:pt x="600" y="426"/>
                  </a:lnTo>
                  <a:lnTo>
                    <a:pt x="610" y="396"/>
                  </a:lnTo>
                  <a:lnTo>
                    <a:pt x="616" y="366"/>
                  </a:lnTo>
                  <a:lnTo>
                    <a:pt x="620" y="336"/>
                  </a:lnTo>
                  <a:lnTo>
                    <a:pt x="622" y="304"/>
                  </a:lnTo>
                  <a:lnTo>
                    <a:pt x="622" y="304"/>
                  </a:lnTo>
                  <a:lnTo>
                    <a:pt x="620" y="272"/>
                  </a:lnTo>
                  <a:lnTo>
                    <a:pt x="614" y="240"/>
                  </a:lnTo>
                  <a:lnTo>
                    <a:pt x="606" y="212"/>
                  </a:lnTo>
                  <a:lnTo>
                    <a:pt x="594" y="182"/>
                  </a:lnTo>
                  <a:lnTo>
                    <a:pt x="580" y="156"/>
                  </a:lnTo>
                  <a:lnTo>
                    <a:pt x="564" y="130"/>
                  </a:lnTo>
                  <a:lnTo>
                    <a:pt x="546" y="108"/>
                  </a:lnTo>
                  <a:lnTo>
                    <a:pt x="526" y="86"/>
                  </a:lnTo>
                  <a:lnTo>
                    <a:pt x="502" y="66"/>
                  </a:lnTo>
                  <a:lnTo>
                    <a:pt x="478" y="48"/>
                  </a:lnTo>
                  <a:lnTo>
                    <a:pt x="452" y="34"/>
                  </a:lnTo>
                  <a:lnTo>
                    <a:pt x="424" y="20"/>
                  </a:lnTo>
                  <a:lnTo>
                    <a:pt x="396" y="12"/>
                  </a:lnTo>
                  <a:lnTo>
                    <a:pt x="366" y="4"/>
                  </a:lnTo>
                  <a:lnTo>
                    <a:pt x="336" y="0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Freeform 23"/>
            <p:cNvSpPr>
              <a:spLocks/>
            </p:cNvSpPr>
            <p:nvPr/>
          </p:nvSpPr>
          <p:spPr bwMode="auto">
            <a:xfrm>
              <a:off x="3120526" y="4289143"/>
              <a:ext cx="638892" cy="638892"/>
            </a:xfrm>
            <a:custGeom>
              <a:avLst/>
              <a:gdLst>
                <a:gd name="T0" fmla="*/ 222 w 454"/>
                <a:gd name="T1" fmla="*/ 0 h 454"/>
                <a:gd name="T2" fmla="*/ 176 w 454"/>
                <a:gd name="T3" fmla="*/ 6 h 454"/>
                <a:gd name="T4" fmla="*/ 134 w 454"/>
                <a:gd name="T5" fmla="*/ 20 h 454"/>
                <a:gd name="T6" fmla="*/ 96 w 454"/>
                <a:gd name="T7" fmla="*/ 42 h 454"/>
                <a:gd name="T8" fmla="*/ 62 w 454"/>
                <a:gd name="T9" fmla="*/ 70 h 454"/>
                <a:gd name="T10" fmla="*/ 36 w 454"/>
                <a:gd name="T11" fmla="*/ 104 h 454"/>
                <a:gd name="T12" fmla="*/ 16 w 454"/>
                <a:gd name="T13" fmla="*/ 142 h 454"/>
                <a:gd name="T14" fmla="*/ 4 w 454"/>
                <a:gd name="T15" fmla="*/ 186 h 454"/>
                <a:gd name="T16" fmla="*/ 0 w 454"/>
                <a:gd name="T17" fmla="*/ 232 h 454"/>
                <a:gd name="T18" fmla="*/ 2 w 454"/>
                <a:gd name="T19" fmla="*/ 254 h 454"/>
                <a:gd name="T20" fmla="*/ 12 w 454"/>
                <a:gd name="T21" fmla="*/ 298 h 454"/>
                <a:gd name="T22" fmla="*/ 30 w 454"/>
                <a:gd name="T23" fmla="*/ 338 h 454"/>
                <a:gd name="T24" fmla="*/ 54 w 454"/>
                <a:gd name="T25" fmla="*/ 374 h 454"/>
                <a:gd name="T26" fmla="*/ 86 w 454"/>
                <a:gd name="T27" fmla="*/ 404 h 454"/>
                <a:gd name="T28" fmla="*/ 122 w 454"/>
                <a:gd name="T29" fmla="*/ 428 h 454"/>
                <a:gd name="T30" fmla="*/ 164 w 454"/>
                <a:gd name="T31" fmla="*/ 444 h 454"/>
                <a:gd name="T32" fmla="*/ 208 w 454"/>
                <a:gd name="T33" fmla="*/ 452 h 454"/>
                <a:gd name="T34" fmla="*/ 232 w 454"/>
                <a:gd name="T35" fmla="*/ 454 h 454"/>
                <a:gd name="T36" fmla="*/ 276 w 454"/>
                <a:gd name="T37" fmla="*/ 448 h 454"/>
                <a:gd name="T38" fmla="*/ 320 w 454"/>
                <a:gd name="T39" fmla="*/ 434 h 454"/>
                <a:gd name="T40" fmla="*/ 358 w 454"/>
                <a:gd name="T41" fmla="*/ 412 h 454"/>
                <a:gd name="T42" fmla="*/ 390 w 454"/>
                <a:gd name="T43" fmla="*/ 384 h 454"/>
                <a:gd name="T44" fmla="*/ 418 w 454"/>
                <a:gd name="T45" fmla="*/ 348 h 454"/>
                <a:gd name="T46" fmla="*/ 438 w 454"/>
                <a:gd name="T47" fmla="*/ 310 h 454"/>
                <a:gd name="T48" fmla="*/ 450 w 454"/>
                <a:gd name="T49" fmla="*/ 268 h 454"/>
                <a:gd name="T50" fmla="*/ 454 w 454"/>
                <a:gd name="T51" fmla="*/ 222 h 454"/>
                <a:gd name="T52" fmla="*/ 452 w 454"/>
                <a:gd name="T53" fmla="*/ 198 h 454"/>
                <a:gd name="T54" fmla="*/ 442 w 454"/>
                <a:gd name="T55" fmla="*/ 154 h 454"/>
                <a:gd name="T56" fmla="*/ 424 w 454"/>
                <a:gd name="T57" fmla="*/ 114 h 454"/>
                <a:gd name="T58" fmla="*/ 398 w 454"/>
                <a:gd name="T59" fmla="*/ 78 h 454"/>
                <a:gd name="T60" fmla="*/ 366 w 454"/>
                <a:gd name="T61" fmla="*/ 48 h 454"/>
                <a:gd name="T62" fmla="*/ 330 w 454"/>
                <a:gd name="T63" fmla="*/ 24 h 454"/>
                <a:gd name="T64" fmla="*/ 288 w 454"/>
                <a:gd name="T65" fmla="*/ 8 h 454"/>
                <a:gd name="T66" fmla="*/ 244 w 454"/>
                <a:gd name="T67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4" h="454">
                  <a:moveTo>
                    <a:pt x="222" y="0"/>
                  </a:moveTo>
                  <a:lnTo>
                    <a:pt x="222" y="0"/>
                  </a:lnTo>
                  <a:lnTo>
                    <a:pt x="198" y="2"/>
                  </a:lnTo>
                  <a:lnTo>
                    <a:pt x="176" y="6"/>
                  </a:lnTo>
                  <a:lnTo>
                    <a:pt x="154" y="12"/>
                  </a:lnTo>
                  <a:lnTo>
                    <a:pt x="134" y="20"/>
                  </a:lnTo>
                  <a:lnTo>
                    <a:pt x="114" y="30"/>
                  </a:lnTo>
                  <a:lnTo>
                    <a:pt x="96" y="42"/>
                  </a:lnTo>
                  <a:lnTo>
                    <a:pt x="78" y="54"/>
                  </a:lnTo>
                  <a:lnTo>
                    <a:pt x="62" y="70"/>
                  </a:lnTo>
                  <a:lnTo>
                    <a:pt x="48" y="86"/>
                  </a:lnTo>
                  <a:lnTo>
                    <a:pt x="36" y="104"/>
                  </a:lnTo>
                  <a:lnTo>
                    <a:pt x="24" y="122"/>
                  </a:lnTo>
                  <a:lnTo>
                    <a:pt x="16" y="142"/>
                  </a:lnTo>
                  <a:lnTo>
                    <a:pt x="8" y="164"/>
                  </a:lnTo>
                  <a:lnTo>
                    <a:pt x="4" y="186"/>
                  </a:lnTo>
                  <a:lnTo>
                    <a:pt x="0" y="208"/>
                  </a:lnTo>
                  <a:lnTo>
                    <a:pt x="0" y="232"/>
                  </a:lnTo>
                  <a:lnTo>
                    <a:pt x="0" y="232"/>
                  </a:lnTo>
                  <a:lnTo>
                    <a:pt x="2" y="254"/>
                  </a:lnTo>
                  <a:lnTo>
                    <a:pt x="6" y="278"/>
                  </a:lnTo>
                  <a:lnTo>
                    <a:pt x="12" y="298"/>
                  </a:lnTo>
                  <a:lnTo>
                    <a:pt x="20" y="320"/>
                  </a:lnTo>
                  <a:lnTo>
                    <a:pt x="30" y="338"/>
                  </a:lnTo>
                  <a:lnTo>
                    <a:pt x="42" y="358"/>
                  </a:lnTo>
                  <a:lnTo>
                    <a:pt x="54" y="374"/>
                  </a:lnTo>
                  <a:lnTo>
                    <a:pt x="70" y="390"/>
                  </a:lnTo>
                  <a:lnTo>
                    <a:pt x="86" y="404"/>
                  </a:lnTo>
                  <a:lnTo>
                    <a:pt x="104" y="418"/>
                  </a:lnTo>
                  <a:lnTo>
                    <a:pt x="122" y="428"/>
                  </a:lnTo>
                  <a:lnTo>
                    <a:pt x="142" y="438"/>
                  </a:lnTo>
                  <a:lnTo>
                    <a:pt x="164" y="444"/>
                  </a:lnTo>
                  <a:lnTo>
                    <a:pt x="186" y="450"/>
                  </a:lnTo>
                  <a:lnTo>
                    <a:pt x="208" y="452"/>
                  </a:lnTo>
                  <a:lnTo>
                    <a:pt x="232" y="454"/>
                  </a:lnTo>
                  <a:lnTo>
                    <a:pt x="232" y="454"/>
                  </a:lnTo>
                  <a:lnTo>
                    <a:pt x="254" y="452"/>
                  </a:lnTo>
                  <a:lnTo>
                    <a:pt x="276" y="448"/>
                  </a:lnTo>
                  <a:lnTo>
                    <a:pt x="298" y="442"/>
                  </a:lnTo>
                  <a:lnTo>
                    <a:pt x="320" y="434"/>
                  </a:lnTo>
                  <a:lnTo>
                    <a:pt x="338" y="424"/>
                  </a:lnTo>
                  <a:lnTo>
                    <a:pt x="358" y="412"/>
                  </a:lnTo>
                  <a:lnTo>
                    <a:pt x="374" y="398"/>
                  </a:lnTo>
                  <a:lnTo>
                    <a:pt x="390" y="384"/>
                  </a:lnTo>
                  <a:lnTo>
                    <a:pt x="404" y="366"/>
                  </a:lnTo>
                  <a:lnTo>
                    <a:pt x="418" y="348"/>
                  </a:lnTo>
                  <a:lnTo>
                    <a:pt x="428" y="330"/>
                  </a:lnTo>
                  <a:lnTo>
                    <a:pt x="438" y="310"/>
                  </a:lnTo>
                  <a:lnTo>
                    <a:pt x="444" y="288"/>
                  </a:lnTo>
                  <a:lnTo>
                    <a:pt x="450" y="268"/>
                  </a:lnTo>
                  <a:lnTo>
                    <a:pt x="452" y="244"/>
                  </a:lnTo>
                  <a:lnTo>
                    <a:pt x="454" y="222"/>
                  </a:lnTo>
                  <a:lnTo>
                    <a:pt x="454" y="222"/>
                  </a:lnTo>
                  <a:lnTo>
                    <a:pt x="452" y="198"/>
                  </a:lnTo>
                  <a:lnTo>
                    <a:pt x="448" y="176"/>
                  </a:lnTo>
                  <a:lnTo>
                    <a:pt x="442" y="154"/>
                  </a:lnTo>
                  <a:lnTo>
                    <a:pt x="434" y="134"/>
                  </a:lnTo>
                  <a:lnTo>
                    <a:pt x="424" y="114"/>
                  </a:lnTo>
                  <a:lnTo>
                    <a:pt x="412" y="96"/>
                  </a:lnTo>
                  <a:lnTo>
                    <a:pt x="398" y="78"/>
                  </a:lnTo>
                  <a:lnTo>
                    <a:pt x="384" y="62"/>
                  </a:lnTo>
                  <a:lnTo>
                    <a:pt x="366" y="48"/>
                  </a:lnTo>
                  <a:lnTo>
                    <a:pt x="348" y="36"/>
                  </a:lnTo>
                  <a:lnTo>
                    <a:pt x="330" y="24"/>
                  </a:lnTo>
                  <a:lnTo>
                    <a:pt x="310" y="16"/>
                  </a:lnTo>
                  <a:lnTo>
                    <a:pt x="288" y="8"/>
                  </a:lnTo>
                  <a:lnTo>
                    <a:pt x="268" y="4"/>
                  </a:lnTo>
                  <a:lnTo>
                    <a:pt x="244" y="0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ctr" anchorCtr="0" compatLnSpc="1">
              <a:prstTxWarp prst="textNoShape">
                <a:avLst/>
              </a:prstTxWarp>
            </a:bodyPr>
            <a:lstStyle/>
            <a:p>
              <a:pPr algn="ctr" defTabSz="914126"/>
              <a:r>
                <a:rPr lang="en-US" sz="4399" b="1" dirty="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16EAE8C-471F-49CA-9FCB-E74337479B0E}"/>
                </a:ext>
              </a:extLst>
            </p:cNvPr>
            <p:cNvSpPr txBox="1"/>
            <p:nvPr/>
          </p:nvSpPr>
          <p:spPr>
            <a:xfrm>
              <a:off x="618845" y="5429384"/>
              <a:ext cx="3095661" cy="922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99" b="1" dirty="0"/>
                <a:t>FEATURE ENGINEERING</a:t>
              </a:r>
              <a:br>
                <a:rPr lang="en-US" sz="1799" dirty="0"/>
              </a:br>
              <a:r>
                <a:rPr lang="en-US" sz="1799" dirty="0"/>
                <a:t>Select, modify or create useful features.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6E25451-73BA-457F-B3D4-8A41F64E15A7}"/>
              </a:ext>
            </a:extLst>
          </p:cNvPr>
          <p:cNvGrpSpPr/>
          <p:nvPr/>
        </p:nvGrpSpPr>
        <p:grpSpPr>
          <a:xfrm>
            <a:off x="6838722" y="4210962"/>
            <a:ext cx="5192411" cy="2647038"/>
            <a:chOff x="5902662" y="3982362"/>
            <a:chExt cx="5192411" cy="2647038"/>
          </a:xfrm>
        </p:grpSpPr>
        <p:sp>
          <p:nvSpPr>
            <p:cNvPr id="51" name="Freeform 8"/>
            <p:cNvSpPr>
              <a:spLocks/>
            </p:cNvSpPr>
            <p:nvPr/>
          </p:nvSpPr>
          <p:spPr bwMode="auto">
            <a:xfrm>
              <a:off x="5902662" y="3982362"/>
              <a:ext cx="2264267" cy="2306484"/>
            </a:xfrm>
            <a:custGeom>
              <a:avLst/>
              <a:gdLst>
                <a:gd name="T0" fmla="*/ 1305 w 1609"/>
                <a:gd name="T1" fmla="*/ 64 h 1639"/>
                <a:gd name="T2" fmla="*/ 1045 w 1609"/>
                <a:gd name="T3" fmla="*/ 12 h 1639"/>
                <a:gd name="T4" fmla="*/ 1037 w 1609"/>
                <a:gd name="T5" fmla="*/ 114 h 1639"/>
                <a:gd name="T6" fmla="*/ 1021 w 1609"/>
                <a:gd name="T7" fmla="*/ 214 h 1639"/>
                <a:gd name="T8" fmla="*/ 995 w 1609"/>
                <a:gd name="T9" fmla="*/ 310 h 1639"/>
                <a:gd name="T10" fmla="*/ 959 w 1609"/>
                <a:gd name="T11" fmla="*/ 402 h 1639"/>
                <a:gd name="T12" fmla="*/ 917 w 1609"/>
                <a:gd name="T13" fmla="*/ 490 h 1639"/>
                <a:gd name="T14" fmla="*/ 868 w 1609"/>
                <a:gd name="T15" fmla="*/ 574 h 1639"/>
                <a:gd name="T16" fmla="*/ 810 w 1609"/>
                <a:gd name="T17" fmla="*/ 652 h 1639"/>
                <a:gd name="T18" fmla="*/ 748 w 1609"/>
                <a:gd name="T19" fmla="*/ 726 h 1639"/>
                <a:gd name="T20" fmla="*/ 678 w 1609"/>
                <a:gd name="T21" fmla="*/ 794 h 1639"/>
                <a:gd name="T22" fmla="*/ 604 w 1609"/>
                <a:gd name="T23" fmla="*/ 856 h 1639"/>
                <a:gd name="T24" fmla="*/ 524 w 1609"/>
                <a:gd name="T25" fmla="*/ 910 h 1639"/>
                <a:gd name="T26" fmla="*/ 438 w 1609"/>
                <a:gd name="T27" fmla="*/ 957 h 1639"/>
                <a:gd name="T28" fmla="*/ 348 w 1609"/>
                <a:gd name="T29" fmla="*/ 997 h 1639"/>
                <a:gd name="T30" fmla="*/ 254 w 1609"/>
                <a:gd name="T31" fmla="*/ 1029 h 1639"/>
                <a:gd name="T32" fmla="*/ 158 w 1609"/>
                <a:gd name="T33" fmla="*/ 1053 h 1639"/>
                <a:gd name="T34" fmla="*/ 58 w 1609"/>
                <a:gd name="T35" fmla="*/ 1067 h 1639"/>
                <a:gd name="T36" fmla="*/ 68 w 1609"/>
                <a:gd name="T37" fmla="*/ 1639 h 1639"/>
                <a:gd name="T38" fmla="*/ 148 w 1609"/>
                <a:gd name="T39" fmla="*/ 1631 h 1639"/>
                <a:gd name="T40" fmla="*/ 302 w 1609"/>
                <a:gd name="T41" fmla="*/ 1603 h 1639"/>
                <a:gd name="T42" fmla="*/ 452 w 1609"/>
                <a:gd name="T43" fmla="*/ 1561 h 1639"/>
                <a:gd name="T44" fmla="*/ 596 w 1609"/>
                <a:gd name="T45" fmla="*/ 1507 h 1639"/>
                <a:gd name="T46" fmla="*/ 734 w 1609"/>
                <a:gd name="T47" fmla="*/ 1441 h 1639"/>
                <a:gd name="T48" fmla="*/ 864 w 1609"/>
                <a:gd name="T49" fmla="*/ 1363 h 1639"/>
                <a:gd name="T50" fmla="*/ 987 w 1609"/>
                <a:gd name="T51" fmla="*/ 1273 h 1639"/>
                <a:gd name="T52" fmla="*/ 1101 w 1609"/>
                <a:gd name="T53" fmla="*/ 1173 h 1639"/>
                <a:gd name="T54" fmla="*/ 1203 w 1609"/>
                <a:gd name="T55" fmla="*/ 1063 h 1639"/>
                <a:gd name="T56" fmla="*/ 1297 w 1609"/>
                <a:gd name="T57" fmla="*/ 943 h 1639"/>
                <a:gd name="T58" fmla="*/ 1379 w 1609"/>
                <a:gd name="T59" fmla="*/ 818 h 1639"/>
                <a:gd name="T60" fmla="*/ 1451 w 1609"/>
                <a:gd name="T61" fmla="*/ 682 h 1639"/>
                <a:gd name="T62" fmla="*/ 1509 w 1609"/>
                <a:gd name="T63" fmla="*/ 540 h 1639"/>
                <a:gd name="T64" fmla="*/ 1555 w 1609"/>
                <a:gd name="T65" fmla="*/ 392 h 1639"/>
                <a:gd name="T66" fmla="*/ 1589 w 1609"/>
                <a:gd name="T67" fmla="*/ 240 h 1639"/>
                <a:gd name="T68" fmla="*/ 1605 w 1609"/>
                <a:gd name="T69" fmla="*/ 80 h 1639"/>
                <a:gd name="T70" fmla="*/ 1609 w 1609"/>
                <a:gd name="T71" fmla="*/ 0 h 1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09" h="1639">
                  <a:moveTo>
                    <a:pt x="1609" y="0"/>
                  </a:moveTo>
                  <a:lnTo>
                    <a:pt x="1305" y="64"/>
                  </a:lnTo>
                  <a:lnTo>
                    <a:pt x="1045" y="12"/>
                  </a:lnTo>
                  <a:lnTo>
                    <a:pt x="1045" y="12"/>
                  </a:lnTo>
                  <a:lnTo>
                    <a:pt x="1043" y="62"/>
                  </a:lnTo>
                  <a:lnTo>
                    <a:pt x="1037" y="114"/>
                  </a:lnTo>
                  <a:lnTo>
                    <a:pt x="1031" y="164"/>
                  </a:lnTo>
                  <a:lnTo>
                    <a:pt x="1021" y="214"/>
                  </a:lnTo>
                  <a:lnTo>
                    <a:pt x="1009" y="262"/>
                  </a:lnTo>
                  <a:lnTo>
                    <a:pt x="995" y="310"/>
                  </a:lnTo>
                  <a:lnTo>
                    <a:pt x="977" y="356"/>
                  </a:lnTo>
                  <a:lnTo>
                    <a:pt x="959" y="402"/>
                  </a:lnTo>
                  <a:lnTo>
                    <a:pt x="939" y="446"/>
                  </a:lnTo>
                  <a:lnTo>
                    <a:pt x="917" y="490"/>
                  </a:lnTo>
                  <a:lnTo>
                    <a:pt x="893" y="532"/>
                  </a:lnTo>
                  <a:lnTo>
                    <a:pt x="868" y="574"/>
                  </a:lnTo>
                  <a:lnTo>
                    <a:pt x="840" y="614"/>
                  </a:lnTo>
                  <a:lnTo>
                    <a:pt x="810" y="652"/>
                  </a:lnTo>
                  <a:lnTo>
                    <a:pt x="780" y="690"/>
                  </a:lnTo>
                  <a:lnTo>
                    <a:pt x="748" y="726"/>
                  </a:lnTo>
                  <a:lnTo>
                    <a:pt x="714" y="760"/>
                  </a:lnTo>
                  <a:lnTo>
                    <a:pt x="678" y="794"/>
                  </a:lnTo>
                  <a:lnTo>
                    <a:pt x="642" y="826"/>
                  </a:lnTo>
                  <a:lnTo>
                    <a:pt x="604" y="856"/>
                  </a:lnTo>
                  <a:lnTo>
                    <a:pt x="564" y="884"/>
                  </a:lnTo>
                  <a:lnTo>
                    <a:pt x="524" y="910"/>
                  </a:lnTo>
                  <a:lnTo>
                    <a:pt x="482" y="933"/>
                  </a:lnTo>
                  <a:lnTo>
                    <a:pt x="438" y="957"/>
                  </a:lnTo>
                  <a:lnTo>
                    <a:pt x="394" y="977"/>
                  </a:lnTo>
                  <a:lnTo>
                    <a:pt x="348" y="997"/>
                  </a:lnTo>
                  <a:lnTo>
                    <a:pt x="302" y="1015"/>
                  </a:lnTo>
                  <a:lnTo>
                    <a:pt x="254" y="1029"/>
                  </a:lnTo>
                  <a:lnTo>
                    <a:pt x="206" y="1043"/>
                  </a:lnTo>
                  <a:lnTo>
                    <a:pt x="158" y="1053"/>
                  </a:lnTo>
                  <a:lnTo>
                    <a:pt x="108" y="1061"/>
                  </a:lnTo>
                  <a:lnTo>
                    <a:pt x="58" y="1067"/>
                  </a:lnTo>
                  <a:lnTo>
                    <a:pt x="0" y="1347"/>
                  </a:lnTo>
                  <a:lnTo>
                    <a:pt x="68" y="1639"/>
                  </a:lnTo>
                  <a:lnTo>
                    <a:pt x="68" y="1639"/>
                  </a:lnTo>
                  <a:lnTo>
                    <a:pt x="148" y="1631"/>
                  </a:lnTo>
                  <a:lnTo>
                    <a:pt x="226" y="1619"/>
                  </a:lnTo>
                  <a:lnTo>
                    <a:pt x="302" y="1603"/>
                  </a:lnTo>
                  <a:lnTo>
                    <a:pt x="378" y="1585"/>
                  </a:lnTo>
                  <a:lnTo>
                    <a:pt x="452" y="1561"/>
                  </a:lnTo>
                  <a:lnTo>
                    <a:pt x="526" y="1537"/>
                  </a:lnTo>
                  <a:lnTo>
                    <a:pt x="596" y="1507"/>
                  </a:lnTo>
                  <a:lnTo>
                    <a:pt x="666" y="1475"/>
                  </a:lnTo>
                  <a:lnTo>
                    <a:pt x="734" y="1441"/>
                  </a:lnTo>
                  <a:lnTo>
                    <a:pt x="800" y="1403"/>
                  </a:lnTo>
                  <a:lnTo>
                    <a:pt x="864" y="1363"/>
                  </a:lnTo>
                  <a:lnTo>
                    <a:pt x="927" y="1319"/>
                  </a:lnTo>
                  <a:lnTo>
                    <a:pt x="987" y="1273"/>
                  </a:lnTo>
                  <a:lnTo>
                    <a:pt x="1045" y="1223"/>
                  </a:lnTo>
                  <a:lnTo>
                    <a:pt x="1101" y="1173"/>
                  </a:lnTo>
                  <a:lnTo>
                    <a:pt x="1153" y="1119"/>
                  </a:lnTo>
                  <a:lnTo>
                    <a:pt x="1203" y="1063"/>
                  </a:lnTo>
                  <a:lnTo>
                    <a:pt x="1251" y="1003"/>
                  </a:lnTo>
                  <a:lnTo>
                    <a:pt x="1297" y="943"/>
                  </a:lnTo>
                  <a:lnTo>
                    <a:pt x="1341" y="882"/>
                  </a:lnTo>
                  <a:lnTo>
                    <a:pt x="1379" y="818"/>
                  </a:lnTo>
                  <a:lnTo>
                    <a:pt x="1417" y="750"/>
                  </a:lnTo>
                  <a:lnTo>
                    <a:pt x="1451" y="682"/>
                  </a:lnTo>
                  <a:lnTo>
                    <a:pt x="1483" y="612"/>
                  </a:lnTo>
                  <a:lnTo>
                    <a:pt x="1509" y="540"/>
                  </a:lnTo>
                  <a:lnTo>
                    <a:pt x="1535" y="468"/>
                  </a:lnTo>
                  <a:lnTo>
                    <a:pt x="1555" y="392"/>
                  </a:lnTo>
                  <a:lnTo>
                    <a:pt x="1573" y="316"/>
                  </a:lnTo>
                  <a:lnTo>
                    <a:pt x="1589" y="240"/>
                  </a:lnTo>
                  <a:lnTo>
                    <a:pt x="1599" y="160"/>
                  </a:lnTo>
                  <a:lnTo>
                    <a:pt x="1605" y="80"/>
                  </a:lnTo>
                  <a:lnTo>
                    <a:pt x="1609" y="0"/>
                  </a:lnTo>
                  <a:lnTo>
                    <a:pt x="16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" name="Freeform 17"/>
            <p:cNvSpPr>
              <a:spLocks/>
            </p:cNvSpPr>
            <p:nvPr/>
          </p:nvSpPr>
          <p:spPr bwMode="auto">
            <a:xfrm>
              <a:off x="6136266" y="5754090"/>
              <a:ext cx="875310" cy="875310"/>
            </a:xfrm>
            <a:custGeom>
              <a:avLst/>
              <a:gdLst>
                <a:gd name="T0" fmla="*/ 304 w 622"/>
                <a:gd name="T1" fmla="*/ 0 h 622"/>
                <a:gd name="T2" fmla="*/ 242 w 622"/>
                <a:gd name="T3" fmla="*/ 8 h 622"/>
                <a:gd name="T4" fmla="*/ 184 w 622"/>
                <a:gd name="T5" fmla="*/ 26 h 622"/>
                <a:gd name="T6" fmla="*/ 132 w 622"/>
                <a:gd name="T7" fmla="*/ 56 h 622"/>
                <a:gd name="T8" fmla="*/ 86 w 622"/>
                <a:gd name="T9" fmla="*/ 96 h 622"/>
                <a:gd name="T10" fmla="*/ 50 w 622"/>
                <a:gd name="T11" fmla="*/ 142 h 622"/>
                <a:gd name="T12" fmla="*/ 22 w 622"/>
                <a:gd name="T13" fmla="*/ 196 h 622"/>
                <a:gd name="T14" fmla="*/ 6 w 622"/>
                <a:gd name="T15" fmla="*/ 254 h 622"/>
                <a:gd name="T16" fmla="*/ 0 w 622"/>
                <a:gd name="T17" fmla="*/ 318 h 622"/>
                <a:gd name="T18" fmla="*/ 2 w 622"/>
                <a:gd name="T19" fmla="*/ 350 h 622"/>
                <a:gd name="T20" fmla="*/ 16 w 622"/>
                <a:gd name="T21" fmla="*/ 410 h 622"/>
                <a:gd name="T22" fmla="*/ 42 w 622"/>
                <a:gd name="T23" fmla="*/ 466 h 622"/>
                <a:gd name="T24" fmla="*/ 76 w 622"/>
                <a:gd name="T25" fmla="*/ 514 h 622"/>
                <a:gd name="T26" fmla="*/ 120 w 622"/>
                <a:gd name="T27" fmla="*/ 556 h 622"/>
                <a:gd name="T28" fmla="*/ 170 w 622"/>
                <a:gd name="T29" fmla="*/ 588 h 622"/>
                <a:gd name="T30" fmla="*/ 226 w 622"/>
                <a:gd name="T31" fmla="*/ 610 h 622"/>
                <a:gd name="T32" fmla="*/ 286 w 622"/>
                <a:gd name="T33" fmla="*/ 622 h 622"/>
                <a:gd name="T34" fmla="*/ 318 w 622"/>
                <a:gd name="T35" fmla="*/ 622 h 622"/>
                <a:gd name="T36" fmla="*/ 382 w 622"/>
                <a:gd name="T37" fmla="*/ 614 h 622"/>
                <a:gd name="T38" fmla="*/ 440 w 622"/>
                <a:gd name="T39" fmla="*/ 594 h 622"/>
                <a:gd name="T40" fmla="*/ 492 w 622"/>
                <a:gd name="T41" fmla="*/ 564 h 622"/>
                <a:gd name="T42" fmla="*/ 536 w 622"/>
                <a:gd name="T43" fmla="*/ 526 h 622"/>
                <a:gd name="T44" fmla="*/ 574 w 622"/>
                <a:gd name="T45" fmla="*/ 480 h 622"/>
                <a:gd name="T46" fmla="*/ 602 w 622"/>
                <a:gd name="T47" fmla="*/ 426 h 622"/>
                <a:gd name="T48" fmla="*/ 618 w 622"/>
                <a:gd name="T49" fmla="*/ 366 h 622"/>
                <a:gd name="T50" fmla="*/ 622 w 622"/>
                <a:gd name="T51" fmla="*/ 304 h 622"/>
                <a:gd name="T52" fmla="*/ 620 w 622"/>
                <a:gd name="T53" fmla="*/ 272 h 622"/>
                <a:gd name="T54" fmla="*/ 606 w 622"/>
                <a:gd name="T55" fmla="*/ 212 h 622"/>
                <a:gd name="T56" fmla="*/ 582 w 622"/>
                <a:gd name="T57" fmla="*/ 156 h 622"/>
                <a:gd name="T58" fmla="*/ 548 w 622"/>
                <a:gd name="T59" fmla="*/ 108 h 622"/>
                <a:gd name="T60" fmla="*/ 504 w 622"/>
                <a:gd name="T61" fmla="*/ 66 h 622"/>
                <a:gd name="T62" fmla="*/ 454 w 622"/>
                <a:gd name="T63" fmla="*/ 34 h 622"/>
                <a:gd name="T64" fmla="*/ 398 w 622"/>
                <a:gd name="T65" fmla="*/ 12 h 622"/>
                <a:gd name="T66" fmla="*/ 336 w 622"/>
                <a:gd name="T67" fmla="*/ 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22" h="622">
                  <a:moveTo>
                    <a:pt x="304" y="0"/>
                  </a:moveTo>
                  <a:lnTo>
                    <a:pt x="304" y="0"/>
                  </a:lnTo>
                  <a:lnTo>
                    <a:pt x="272" y="2"/>
                  </a:lnTo>
                  <a:lnTo>
                    <a:pt x="242" y="8"/>
                  </a:lnTo>
                  <a:lnTo>
                    <a:pt x="212" y="16"/>
                  </a:lnTo>
                  <a:lnTo>
                    <a:pt x="184" y="26"/>
                  </a:lnTo>
                  <a:lnTo>
                    <a:pt x="158" y="40"/>
                  </a:lnTo>
                  <a:lnTo>
                    <a:pt x="132" y="56"/>
                  </a:lnTo>
                  <a:lnTo>
                    <a:pt x="108" y="76"/>
                  </a:lnTo>
                  <a:lnTo>
                    <a:pt x="86" y="96"/>
                  </a:lnTo>
                  <a:lnTo>
                    <a:pt x="68" y="118"/>
                  </a:lnTo>
                  <a:lnTo>
                    <a:pt x="50" y="142"/>
                  </a:lnTo>
                  <a:lnTo>
                    <a:pt x="34" y="168"/>
                  </a:lnTo>
                  <a:lnTo>
                    <a:pt x="22" y="196"/>
                  </a:lnTo>
                  <a:lnTo>
                    <a:pt x="12" y="224"/>
                  </a:lnTo>
                  <a:lnTo>
                    <a:pt x="6" y="254"/>
                  </a:lnTo>
                  <a:lnTo>
                    <a:pt x="2" y="286"/>
                  </a:lnTo>
                  <a:lnTo>
                    <a:pt x="0" y="318"/>
                  </a:lnTo>
                  <a:lnTo>
                    <a:pt x="0" y="318"/>
                  </a:lnTo>
                  <a:lnTo>
                    <a:pt x="2" y="350"/>
                  </a:lnTo>
                  <a:lnTo>
                    <a:pt x="8" y="380"/>
                  </a:lnTo>
                  <a:lnTo>
                    <a:pt x="16" y="410"/>
                  </a:lnTo>
                  <a:lnTo>
                    <a:pt x="28" y="438"/>
                  </a:lnTo>
                  <a:lnTo>
                    <a:pt x="42" y="466"/>
                  </a:lnTo>
                  <a:lnTo>
                    <a:pt x="58" y="490"/>
                  </a:lnTo>
                  <a:lnTo>
                    <a:pt x="76" y="514"/>
                  </a:lnTo>
                  <a:lnTo>
                    <a:pt x="96" y="536"/>
                  </a:lnTo>
                  <a:lnTo>
                    <a:pt x="120" y="556"/>
                  </a:lnTo>
                  <a:lnTo>
                    <a:pt x="144" y="572"/>
                  </a:lnTo>
                  <a:lnTo>
                    <a:pt x="170" y="588"/>
                  </a:lnTo>
                  <a:lnTo>
                    <a:pt x="198" y="600"/>
                  </a:lnTo>
                  <a:lnTo>
                    <a:pt x="226" y="610"/>
                  </a:lnTo>
                  <a:lnTo>
                    <a:pt x="256" y="618"/>
                  </a:lnTo>
                  <a:lnTo>
                    <a:pt x="286" y="622"/>
                  </a:lnTo>
                  <a:lnTo>
                    <a:pt x="318" y="622"/>
                  </a:lnTo>
                  <a:lnTo>
                    <a:pt x="318" y="622"/>
                  </a:lnTo>
                  <a:lnTo>
                    <a:pt x="350" y="620"/>
                  </a:lnTo>
                  <a:lnTo>
                    <a:pt x="382" y="614"/>
                  </a:lnTo>
                  <a:lnTo>
                    <a:pt x="410" y="606"/>
                  </a:lnTo>
                  <a:lnTo>
                    <a:pt x="440" y="594"/>
                  </a:lnTo>
                  <a:lnTo>
                    <a:pt x="466" y="582"/>
                  </a:lnTo>
                  <a:lnTo>
                    <a:pt x="492" y="564"/>
                  </a:lnTo>
                  <a:lnTo>
                    <a:pt x="516" y="546"/>
                  </a:lnTo>
                  <a:lnTo>
                    <a:pt x="536" y="526"/>
                  </a:lnTo>
                  <a:lnTo>
                    <a:pt x="556" y="504"/>
                  </a:lnTo>
                  <a:lnTo>
                    <a:pt x="574" y="480"/>
                  </a:lnTo>
                  <a:lnTo>
                    <a:pt x="588" y="454"/>
                  </a:lnTo>
                  <a:lnTo>
                    <a:pt x="602" y="426"/>
                  </a:lnTo>
                  <a:lnTo>
                    <a:pt x="610" y="396"/>
                  </a:lnTo>
                  <a:lnTo>
                    <a:pt x="618" y="366"/>
                  </a:lnTo>
                  <a:lnTo>
                    <a:pt x="622" y="336"/>
                  </a:lnTo>
                  <a:lnTo>
                    <a:pt x="622" y="304"/>
                  </a:lnTo>
                  <a:lnTo>
                    <a:pt x="622" y="304"/>
                  </a:lnTo>
                  <a:lnTo>
                    <a:pt x="620" y="272"/>
                  </a:lnTo>
                  <a:lnTo>
                    <a:pt x="616" y="242"/>
                  </a:lnTo>
                  <a:lnTo>
                    <a:pt x="606" y="212"/>
                  </a:lnTo>
                  <a:lnTo>
                    <a:pt x="596" y="184"/>
                  </a:lnTo>
                  <a:lnTo>
                    <a:pt x="582" y="156"/>
                  </a:lnTo>
                  <a:lnTo>
                    <a:pt x="566" y="132"/>
                  </a:lnTo>
                  <a:lnTo>
                    <a:pt x="548" y="108"/>
                  </a:lnTo>
                  <a:lnTo>
                    <a:pt x="526" y="86"/>
                  </a:lnTo>
                  <a:lnTo>
                    <a:pt x="504" y="66"/>
                  </a:lnTo>
                  <a:lnTo>
                    <a:pt x="480" y="48"/>
                  </a:lnTo>
                  <a:lnTo>
                    <a:pt x="454" y="34"/>
                  </a:lnTo>
                  <a:lnTo>
                    <a:pt x="426" y="22"/>
                  </a:lnTo>
                  <a:lnTo>
                    <a:pt x="398" y="12"/>
                  </a:lnTo>
                  <a:lnTo>
                    <a:pt x="368" y="4"/>
                  </a:lnTo>
                  <a:lnTo>
                    <a:pt x="336" y="0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3" name="Freeform 19"/>
            <p:cNvSpPr>
              <a:spLocks/>
            </p:cNvSpPr>
            <p:nvPr/>
          </p:nvSpPr>
          <p:spPr bwMode="auto">
            <a:xfrm>
              <a:off x="6254475" y="5872299"/>
              <a:ext cx="638892" cy="638892"/>
            </a:xfrm>
            <a:custGeom>
              <a:avLst/>
              <a:gdLst>
                <a:gd name="T0" fmla="*/ 222 w 454"/>
                <a:gd name="T1" fmla="*/ 0 h 454"/>
                <a:gd name="T2" fmla="*/ 178 w 454"/>
                <a:gd name="T3" fmla="*/ 6 h 454"/>
                <a:gd name="T4" fmla="*/ 134 w 454"/>
                <a:gd name="T5" fmla="*/ 20 h 454"/>
                <a:gd name="T6" fmla="*/ 96 w 454"/>
                <a:gd name="T7" fmla="*/ 42 h 454"/>
                <a:gd name="T8" fmla="*/ 64 w 454"/>
                <a:gd name="T9" fmla="*/ 70 h 454"/>
                <a:gd name="T10" fmla="*/ 36 w 454"/>
                <a:gd name="T11" fmla="*/ 104 h 454"/>
                <a:gd name="T12" fmla="*/ 16 w 454"/>
                <a:gd name="T13" fmla="*/ 144 h 454"/>
                <a:gd name="T14" fmla="*/ 4 w 454"/>
                <a:gd name="T15" fmla="*/ 186 h 454"/>
                <a:gd name="T16" fmla="*/ 0 w 454"/>
                <a:gd name="T17" fmla="*/ 232 h 454"/>
                <a:gd name="T18" fmla="*/ 2 w 454"/>
                <a:gd name="T19" fmla="*/ 256 h 454"/>
                <a:gd name="T20" fmla="*/ 12 w 454"/>
                <a:gd name="T21" fmla="*/ 300 h 454"/>
                <a:gd name="T22" fmla="*/ 30 w 454"/>
                <a:gd name="T23" fmla="*/ 340 h 454"/>
                <a:gd name="T24" fmla="*/ 56 w 454"/>
                <a:gd name="T25" fmla="*/ 376 h 454"/>
                <a:gd name="T26" fmla="*/ 88 w 454"/>
                <a:gd name="T27" fmla="*/ 406 h 454"/>
                <a:gd name="T28" fmla="*/ 124 w 454"/>
                <a:gd name="T29" fmla="*/ 428 h 454"/>
                <a:gd name="T30" fmla="*/ 166 w 454"/>
                <a:gd name="T31" fmla="*/ 446 h 454"/>
                <a:gd name="T32" fmla="*/ 210 w 454"/>
                <a:gd name="T33" fmla="*/ 454 h 454"/>
                <a:gd name="T34" fmla="*/ 232 w 454"/>
                <a:gd name="T35" fmla="*/ 454 h 454"/>
                <a:gd name="T36" fmla="*/ 278 w 454"/>
                <a:gd name="T37" fmla="*/ 448 h 454"/>
                <a:gd name="T38" fmla="*/ 320 w 454"/>
                <a:gd name="T39" fmla="*/ 434 h 454"/>
                <a:gd name="T40" fmla="*/ 358 w 454"/>
                <a:gd name="T41" fmla="*/ 412 h 454"/>
                <a:gd name="T42" fmla="*/ 392 w 454"/>
                <a:gd name="T43" fmla="*/ 384 h 454"/>
                <a:gd name="T44" fmla="*/ 418 w 454"/>
                <a:gd name="T45" fmla="*/ 350 h 454"/>
                <a:gd name="T46" fmla="*/ 438 w 454"/>
                <a:gd name="T47" fmla="*/ 310 h 454"/>
                <a:gd name="T48" fmla="*/ 450 w 454"/>
                <a:gd name="T49" fmla="*/ 268 h 454"/>
                <a:gd name="T50" fmla="*/ 454 w 454"/>
                <a:gd name="T51" fmla="*/ 222 h 454"/>
                <a:gd name="T52" fmla="*/ 452 w 454"/>
                <a:gd name="T53" fmla="*/ 198 h 454"/>
                <a:gd name="T54" fmla="*/ 442 w 454"/>
                <a:gd name="T55" fmla="*/ 154 h 454"/>
                <a:gd name="T56" fmla="*/ 424 w 454"/>
                <a:gd name="T57" fmla="*/ 114 h 454"/>
                <a:gd name="T58" fmla="*/ 400 w 454"/>
                <a:gd name="T59" fmla="*/ 78 h 454"/>
                <a:gd name="T60" fmla="*/ 368 w 454"/>
                <a:gd name="T61" fmla="*/ 48 h 454"/>
                <a:gd name="T62" fmla="*/ 332 w 454"/>
                <a:gd name="T63" fmla="*/ 24 h 454"/>
                <a:gd name="T64" fmla="*/ 290 w 454"/>
                <a:gd name="T65" fmla="*/ 8 h 454"/>
                <a:gd name="T66" fmla="*/ 246 w 454"/>
                <a:gd name="T67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4" h="454">
                  <a:moveTo>
                    <a:pt x="222" y="0"/>
                  </a:moveTo>
                  <a:lnTo>
                    <a:pt x="222" y="0"/>
                  </a:lnTo>
                  <a:lnTo>
                    <a:pt x="200" y="2"/>
                  </a:lnTo>
                  <a:lnTo>
                    <a:pt x="178" y="6"/>
                  </a:lnTo>
                  <a:lnTo>
                    <a:pt x="156" y="12"/>
                  </a:lnTo>
                  <a:lnTo>
                    <a:pt x="134" y="20"/>
                  </a:lnTo>
                  <a:lnTo>
                    <a:pt x="116" y="30"/>
                  </a:lnTo>
                  <a:lnTo>
                    <a:pt x="96" y="42"/>
                  </a:lnTo>
                  <a:lnTo>
                    <a:pt x="80" y="56"/>
                  </a:lnTo>
                  <a:lnTo>
                    <a:pt x="64" y="70"/>
                  </a:lnTo>
                  <a:lnTo>
                    <a:pt x="50" y="86"/>
                  </a:lnTo>
                  <a:lnTo>
                    <a:pt x="36" y="104"/>
                  </a:lnTo>
                  <a:lnTo>
                    <a:pt x="26" y="124"/>
                  </a:lnTo>
                  <a:lnTo>
                    <a:pt x="16" y="144"/>
                  </a:lnTo>
                  <a:lnTo>
                    <a:pt x="10" y="164"/>
                  </a:lnTo>
                  <a:lnTo>
                    <a:pt x="4" y="186"/>
                  </a:lnTo>
                  <a:lnTo>
                    <a:pt x="2" y="208"/>
                  </a:lnTo>
                  <a:lnTo>
                    <a:pt x="0" y="232"/>
                  </a:lnTo>
                  <a:lnTo>
                    <a:pt x="0" y="232"/>
                  </a:lnTo>
                  <a:lnTo>
                    <a:pt x="2" y="256"/>
                  </a:lnTo>
                  <a:lnTo>
                    <a:pt x="6" y="278"/>
                  </a:lnTo>
                  <a:lnTo>
                    <a:pt x="12" y="300"/>
                  </a:lnTo>
                  <a:lnTo>
                    <a:pt x="20" y="320"/>
                  </a:lnTo>
                  <a:lnTo>
                    <a:pt x="30" y="340"/>
                  </a:lnTo>
                  <a:lnTo>
                    <a:pt x="42" y="358"/>
                  </a:lnTo>
                  <a:lnTo>
                    <a:pt x="56" y="376"/>
                  </a:lnTo>
                  <a:lnTo>
                    <a:pt x="70" y="390"/>
                  </a:lnTo>
                  <a:lnTo>
                    <a:pt x="88" y="406"/>
                  </a:lnTo>
                  <a:lnTo>
                    <a:pt x="106" y="418"/>
                  </a:lnTo>
                  <a:lnTo>
                    <a:pt x="124" y="428"/>
                  </a:lnTo>
                  <a:lnTo>
                    <a:pt x="144" y="438"/>
                  </a:lnTo>
                  <a:lnTo>
                    <a:pt x="166" y="446"/>
                  </a:lnTo>
                  <a:lnTo>
                    <a:pt x="188" y="450"/>
                  </a:lnTo>
                  <a:lnTo>
                    <a:pt x="210" y="454"/>
                  </a:lnTo>
                  <a:lnTo>
                    <a:pt x="232" y="454"/>
                  </a:lnTo>
                  <a:lnTo>
                    <a:pt x="232" y="454"/>
                  </a:lnTo>
                  <a:lnTo>
                    <a:pt x="256" y="452"/>
                  </a:lnTo>
                  <a:lnTo>
                    <a:pt x="278" y="448"/>
                  </a:lnTo>
                  <a:lnTo>
                    <a:pt x="300" y="442"/>
                  </a:lnTo>
                  <a:lnTo>
                    <a:pt x="320" y="434"/>
                  </a:lnTo>
                  <a:lnTo>
                    <a:pt x="340" y="424"/>
                  </a:lnTo>
                  <a:lnTo>
                    <a:pt x="358" y="412"/>
                  </a:lnTo>
                  <a:lnTo>
                    <a:pt x="376" y="398"/>
                  </a:lnTo>
                  <a:lnTo>
                    <a:pt x="392" y="384"/>
                  </a:lnTo>
                  <a:lnTo>
                    <a:pt x="406" y="368"/>
                  </a:lnTo>
                  <a:lnTo>
                    <a:pt x="418" y="350"/>
                  </a:lnTo>
                  <a:lnTo>
                    <a:pt x="430" y="330"/>
                  </a:lnTo>
                  <a:lnTo>
                    <a:pt x="438" y="310"/>
                  </a:lnTo>
                  <a:lnTo>
                    <a:pt x="446" y="290"/>
                  </a:lnTo>
                  <a:lnTo>
                    <a:pt x="450" y="268"/>
                  </a:lnTo>
                  <a:lnTo>
                    <a:pt x="454" y="244"/>
                  </a:lnTo>
                  <a:lnTo>
                    <a:pt x="454" y="222"/>
                  </a:lnTo>
                  <a:lnTo>
                    <a:pt x="454" y="222"/>
                  </a:lnTo>
                  <a:lnTo>
                    <a:pt x="452" y="198"/>
                  </a:lnTo>
                  <a:lnTo>
                    <a:pt x="448" y="176"/>
                  </a:lnTo>
                  <a:lnTo>
                    <a:pt x="442" y="154"/>
                  </a:lnTo>
                  <a:lnTo>
                    <a:pt x="434" y="134"/>
                  </a:lnTo>
                  <a:lnTo>
                    <a:pt x="424" y="114"/>
                  </a:lnTo>
                  <a:lnTo>
                    <a:pt x="412" y="96"/>
                  </a:lnTo>
                  <a:lnTo>
                    <a:pt x="400" y="78"/>
                  </a:lnTo>
                  <a:lnTo>
                    <a:pt x="384" y="62"/>
                  </a:lnTo>
                  <a:lnTo>
                    <a:pt x="368" y="48"/>
                  </a:lnTo>
                  <a:lnTo>
                    <a:pt x="350" y="36"/>
                  </a:lnTo>
                  <a:lnTo>
                    <a:pt x="332" y="24"/>
                  </a:lnTo>
                  <a:lnTo>
                    <a:pt x="312" y="16"/>
                  </a:lnTo>
                  <a:lnTo>
                    <a:pt x="290" y="8"/>
                  </a:lnTo>
                  <a:lnTo>
                    <a:pt x="268" y="4"/>
                  </a:lnTo>
                  <a:lnTo>
                    <a:pt x="246" y="0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ctr" anchorCtr="0" compatLnSpc="1">
              <a:prstTxWarp prst="textNoShape">
                <a:avLst/>
              </a:prstTxWarp>
            </a:bodyPr>
            <a:lstStyle/>
            <a:p>
              <a:pPr algn="ctr" defTabSz="914126"/>
              <a:r>
                <a:rPr lang="en-US" sz="4399" b="1" dirty="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30A76A6-0854-4AC0-93AF-D29A0C78D8E6}"/>
                </a:ext>
              </a:extLst>
            </p:cNvPr>
            <p:cNvSpPr txBox="1"/>
            <p:nvPr/>
          </p:nvSpPr>
          <p:spPr>
            <a:xfrm>
              <a:off x="7999412" y="5429384"/>
              <a:ext cx="3095661" cy="922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99" b="1" dirty="0"/>
                <a:t>DATA EXPLORATION </a:t>
              </a:r>
              <a:br>
                <a:rPr lang="en-US" sz="1799" dirty="0"/>
              </a:br>
              <a:r>
                <a:rPr lang="en-US" sz="1799" dirty="0"/>
                <a:t>Explore and understand the data.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A965AC0-BA60-42DE-99F5-D167C7A268B3}"/>
              </a:ext>
            </a:extLst>
          </p:cNvPr>
          <p:cNvGrpSpPr/>
          <p:nvPr/>
        </p:nvGrpSpPr>
        <p:grpSpPr>
          <a:xfrm>
            <a:off x="6799317" y="1584042"/>
            <a:ext cx="5238695" cy="2542486"/>
            <a:chOff x="5863257" y="1355442"/>
            <a:chExt cx="5238695" cy="2542486"/>
          </a:xfrm>
        </p:grpSpPr>
        <p:sp>
          <p:nvSpPr>
            <p:cNvPr id="54" name="Freeform 13"/>
            <p:cNvSpPr>
              <a:spLocks/>
            </p:cNvSpPr>
            <p:nvPr/>
          </p:nvSpPr>
          <p:spPr bwMode="auto">
            <a:xfrm>
              <a:off x="7657502" y="2805901"/>
              <a:ext cx="875310" cy="875310"/>
            </a:xfrm>
            <a:custGeom>
              <a:avLst/>
              <a:gdLst>
                <a:gd name="T0" fmla="*/ 304 w 622"/>
                <a:gd name="T1" fmla="*/ 0 h 622"/>
                <a:gd name="T2" fmla="*/ 242 w 622"/>
                <a:gd name="T3" fmla="*/ 8 h 622"/>
                <a:gd name="T4" fmla="*/ 184 w 622"/>
                <a:gd name="T5" fmla="*/ 26 h 622"/>
                <a:gd name="T6" fmla="*/ 132 w 622"/>
                <a:gd name="T7" fmla="*/ 56 h 622"/>
                <a:gd name="T8" fmla="*/ 86 w 622"/>
                <a:gd name="T9" fmla="*/ 96 h 622"/>
                <a:gd name="T10" fmla="*/ 50 w 622"/>
                <a:gd name="T11" fmla="*/ 142 h 622"/>
                <a:gd name="T12" fmla="*/ 22 w 622"/>
                <a:gd name="T13" fmla="*/ 196 h 622"/>
                <a:gd name="T14" fmla="*/ 6 w 622"/>
                <a:gd name="T15" fmla="*/ 254 h 622"/>
                <a:gd name="T16" fmla="*/ 0 w 622"/>
                <a:gd name="T17" fmla="*/ 318 h 622"/>
                <a:gd name="T18" fmla="*/ 2 w 622"/>
                <a:gd name="T19" fmla="*/ 350 h 622"/>
                <a:gd name="T20" fmla="*/ 16 w 622"/>
                <a:gd name="T21" fmla="*/ 410 h 622"/>
                <a:gd name="T22" fmla="*/ 42 w 622"/>
                <a:gd name="T23" fmla="*/ 466 h 622"/>
                <a:gd name="T24" fmla="*/ 76 w 622"/>
                <a:gd name="T25" fmla="*/ 514 h 622"/>
                <a:gd name="T26" fmla="*/ 120 w 622"/>
                <a:gd name="T27" fmla="*/ 556 h 622"/>
                <a:gd name="T28" fmla="*/ 170 w 622"/>
                <a:gd name="T29" fmla="*/ 588 h 622"/>
                <a:gd name="T30" fmla="*/ 226 w 622"/>
                <a:gd name="T31" fmla="*/ 610 h 622"/>
                <a:gd name="T32" fmla="*/ 286 w 622"/>
                <a:gd name="T33" fmla="*/ 622 h 622"/>
                <a:gd name="T34" fmla="*/ 318 w 622"/>
                <a:gd name="T35" fmla="*/ 622 h 622"/>
                <a:gd name="T36" fmla="*/ 382 w 622"/>
                <a:gd name="T37" fmla="*/ 614 h 622"/>
                <a:gd name="T38" fmla="*/ 440 w 622"/>
                <a:gd name="T39" fmla="*/ 594 h 622"/>
                <a:gd name="T40" fmla="*/ 492 w 622"/>
                <a:gd name="T41" fmla="*/ 564 h 622"/>
                <a:gd name="T42" fmla="*/ 536 w 622"/>
                <a:gd name="T43" fmla="*/ 526 h 622"/>
                <a:gd name="T44" fmla="*/ 574 w 622"/>
                <a:gd name="T45" fmla="*/ 480 h 622"/>
                <a:gd name="T46" fmla="*/ 600 w 622"/>
                <a:gd name="T47" fmla="*/ 426 h 622"/>
                <a:gd name="T48" fmla="*/ 618 w 622"/>
                <a:gd name="T49" fmla="*/ 366 h 622"/>
                <a:gd name="T50" fmla="*/ 622 w 622"/>
                <a:gd name="T51" fmla="*/ 304 h 622"/>
                <a:gd name="T52" fmla="*/ 620 w 622"/>
                <a:gd name="T53" fmla="*/ 272 h 622"/>
                <a:gd name="T54" fmla="*/ 606 w 622"/>
                <a:gd name="T55" fmla="*/ 212 h 622"/>
                <a:gd name="T56" fmla="*/ 582 w 622"/>
                <a:gd name="T57" fmla="*/ 156 h 622"/>
                <a:gd name="T58" fmla="*/ 548 w 622"/>
                <a:gd name="T59" fmla="*/ 108 h 622"/>
                <a:gd name="T60" fmla="*/ 504 w 622"/>
                <a:gd name="T61" fmla="*/ 66 h 622"/>
                <a:gd name="T62" fmla="*/ 454 w 622"/>
                <a:gd name="T63" fmla="*/ 34 h 622"/>
                <a:gd name="T64" fmla="*/ 398 w 622"/>
                <a:gd name="T65" fmla="*/ 12 h 622"/>
                <a:gd name="T66" fmla="*/ 336 w 622"/>
                <a:gd name="T67" fmla="*/ 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22" h="622">
                  <a:moveTo>
                    <a:pt x="304" y="0"/>
                  </a:moveTo>
                  <a:lnTo>
                    <a:pt x="304" y="0"/>
                  </a:lnTo>
                  <a:lnTo>
                    <a:pt x="272" y="2"/>
                  </a:lnTo>
                  <a:lnTo>
                    <a:pt x="242" y="8"/>
                  </a:lnTo>
                  <a:lnTo>
                    <a:pt x="212" y="16"/>
                  </a:lnTo>
                  <a:lnTo>
                    <a:pt x="184" y="26"/>
                  </a:lnTo>
                  <a:lnTo>
                    <a:pt x="158" y="40"/>
                  </a:lnTo>
                  <a:lnTo>
                    <a:pt x="132" y="56"/>
                  </a:lnTo>
                  <a:lnTo>
                    <a:pt x="108" y="76"/>
                  </a:lnTo>
                  <a:lnTo>
                    <a:pt x="86" y="96"/>
                  </a:lnTo>
                  <a:lnTo>
                    <a:pt x="66" y="118"/>
                  </a:lnTo>
                  <a:lnTo>
                    <a:pt x="50" y="142"/>
                  </a:lnTo>
                  <a:lnTo>
                    <a:pt x="34" y="168"/>
                  </a:lnTo>
                  <a:lnTo>
                    <a:pt x="22" y="196"/>
                  </a:lnTo>
                  <a:lnTo>
                    <a:pt x="12" y="224"/>
                  </a:lnTo>
                  <a:lnTo>
                    <a:pt x="6" y="254"/>
                  </a:lnTo>
                  <a:lnTo>
                    <a:pt x="2" y="286"/>
                  </a:lnTo>
                  <a:lnTo>
                    <a:pt x="0" y="318"/>
                  </a:lnTo>
                  <a:lnTo>
                    <a:pt x="0" y="318"/>
                  </a:lnTo>
                  <a:lnTo>
                    <a:pt x="2" y="350"/>
                  </a:lnTo>
                  <a:lnTo>
                    <a:pt x="8" y="380"/>
                  </a:lnTo>
                  <a:lnTo>
                    <a:pt x="16" y="410"/>
                  </a:lnTo>
                  <a:lnTo>
                    <a:pt x="28" y="438"/>
                  </a:lnTo>
                  <a:lnTo>
                    <a:pt x="42" y="466"/>
                  </a:lnTo>
                  <a:lnTo>
                    <a:pt x="58" y="490"/>
                  </a:lnTo>
                  <a:lnTo>
                    <a:pt x="76" y="514"/>
                  </a:lnTo>
                  <a:lnTo>
                    <a:pt x="96" y="536"/>
                  </a:lnTo>
                  <a:lnTo>
                    <a:pt x="120" y="556"/>
                  </a:lnTo>
                  <a:lnTo>
                    <a:pt x="144" y="572"/>
                  </a:lnTo>
                  <a:lnTo>
                    <a:pt x="170" y="588"/>
                  </a:lnTo>
                  <a:lnTo>
                    <a:pt x="196" y="600"/>
                  </a:lnTo>
                  <a:lnTo>
                    <a:pt x="226" y="610"/>
                  </a:lnTo>
                  <a:lnTo>
                    <a:pt x="256" y="618"/>
                  </a:lnTo>
                  <a:lnTo>
                    <a:pt x="286" y="622"/>
                  </a:lnTo>
                  <a:lnTo>
                    <a:pt x="318" y="622"/>
                  </a:lnTo>
                  <a:lnTo>
                    <a:pt x="318" y="622"/>
                  </a:lnTo>
                  <a:lnTo>
                    <a:pt x="350" y="620"/>
                  </a:lnTo>
                  <a:lnTo>
                    <a:pt x="382" y="614"/>
                  </a:lnTo>
                  <a:lnTo>
                    <a:pt x="410" y="606"/>
                  </a:lnTo>
                  <a:lnTo>
                    <a:pt x="440" y="594"/>
                  </a:lnTo>
                  <a:lnTo>
                    <a:pt x="466" y="582"/>
                  </a:lnTo>
                  <a:lnTo>
                    <a:pt x="492" y="564"/>
                  </a:lnTo>
                  <a:lnTo>
                    <a:pt x="514" y="546"/>
                  </a:lnTo>
                  <a:lnTo>
                    <a:pt x="536" y="526"/>
                  </a:lnTo>
                  <a:lnTo>
                    <a:pt x="556" y="504"/>
                  </a:lnTo>
                  <a:lnTo>
                    <a:pt x="574" y="480"/>
                  </a:lnTo>
                  <a:lnTo>
                    <a:pt x="588" y="454"/>
                  </a:lnTo>
                  <a:lnTo>
                    <a:pt x="600" y="426"/>
                  </a:lnTo>
                  <a:lnTo>
                    <a:pt x="610" y="396"/>
                  </a:lnTo>
                  <a:lnTo>
                    <a:pt x="618" y="366"/>
                  </a:lnTo>
                  <a:lnTo>
                    <a:pt x="622" y="336"/>
                  </a:lnTo>
                  <a:lnTo>
                    <a:pt x="622" y="304"/>
                  </a:lnTo>
                  <a:lnTo>
                    <a:pt x="622" y="304"/>
                  </a:lnTo>
                  <a:lnTo>
                    <a:pt x="620" y="272"/>
                  </a:lnTo>
                  <a:lnTo>
                    <a:pt x="614" y="242"/>
                  </a:lnTo>
                  <a:lnTo>
                    <a:pt x="606" y="212"/>
                  </a:lnTo>
                  <a:lnTo>
                    <a:pt x="596" y="184"/>
                  </a:lnTo>
                  <a:lnTo>
                    <a:pt x="582" y="156"/>
                  </a:lnTo>
                  <a:lnTo>
                    <a:pt x="566" y="132"/>
                  </a:lnTo>
                  <a:lnTo>
                    <a:pt x="548" y="108"/>
                  </a:lnTo>
                  <a:lnTo>
                    <a:pt x="526" y="86"/>
                  </a:lnTo>
                  <a:lnTo>
                    <a:pt x="504" y="66"/>
                  </a:lnTo>
                  <a:lnTo>
                    <a:pt x="480" y="48"/>
                  </a:lnTo>
                  <a:lnTo>
                    <a:pt x="454" y="34"/>
                  </a:lnTo>
                  <a:lnTo>
                    <a:pt x="426" y="22"/>
                  </a:lnTo>
                  <a:lnTo>
                    <a:pt x="398" y="12"/>
                  </a:lnTo>
                  <a:lnTo>
                    <a:pt x="368" y="4"/>
                  </a:lnTo>
                  <a:lnTo>
                    <a:pt x="336" y="0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Freeform 5"/>
            <p:cNvSpPr>
              <a:spLocks/>
            </p:cNvSpPr>
            <p:nvPr/>
          </p:nvSpPr>
          <p:spPr bwMode="auto">
            <a:xfrm>
              <a:off x="5863257" y="1585814"/>
              <a:ext cx="2300856" cy="2312114"/>
            </a:xfrm>
            <a:custGeom>
              <a:avLst/>
              <a:gdLst>
                <a:gd name="T0" fmla="*/ 1635 w 1635"/>
                <a:gd name="T1" fmla="*/ 1573 h 1643"/>
                <a:gd name="T2" fmla="*/ 1617 w 1635"/>
                <a:gd name="T3" fmla="*/ 1413 h 1643"/>
                <a:gd name="T4" fmla="*/ 1585 w 1635"/>
                <a:gd name="T5" fmla="*/ 1259 h 1643"/>
                <a:gd name="T6" fmla="*/ 1539 w 1635"/>
                <a:gd name="T7" fmla="*/ 1109 h 1643"/>
                <a:gd name="T8" fmla="*/ 1481 w 1635"/>
                <a:gd name="T9" fmla="*/ 965 h 1643"/>
                <a:gd name="T10" fmla="*/ 1409 w 1635"/>
                <a:gd name="T11" fmla="*/ 829 h 1643"/>
                <a:gd name="T12" fmla="*/ 1325 w 1635"/>
                <a:gd name="T13" fmla="*/ 701 h 1643"/>
                <a:gd name="T14" fmla="*/ 1231 w 1635"/>
                <a:gd name="T15" fmla="*/ 580 h 1643"/>
                <a:gd name="T16" fmla="*/ 1127 w 1635"/>
                <a:gd name="T17" fmla="*/ 470 h 1643"/>
                <a:gd name="T18" fmla="*/ 1013 w 1635"/>
                <a:gd name="T19" fmla="*/ 370 h 1643"/>
                <a:gd name="T20" fmla="*/ 888 w 1635"/>
                <a:gd name="T21" fmla="*/ 278 h 1643"/>
                <a:gd name="T22" fmla="*/ 756 w 1635"/>
                <a:gd name="T23" fmla="*/ 200 h 1643"/>
                <a:gd name="T24" fmla="*/ 616 w 1635"/>
                <a:gd name="T25" fmla="*/ 132 h 1643"/>
                <a:gd name="T26" fmla="*/ 472 w 1635"/>
                <a:gd name="T27" fmla="*/ 78 h 1643"/>
                <a:gd name="T28" fmla="*/ 320 w 1635"/>
                <a:gd name="T29" fmla="*/ 38 h 1643"/>
                <a:gd name="T30" fmla="*/ 162 w 1635"/>
                <a:gd name="T31" fmla="*/ 12 h 1643"/>
                <a:gd name="T32" fmla="*/ 0 w 1635"/>
                <a:gd name="T33" fmla="*/ 0 h 1643"/>
                <a:gd name="T34" fmla="*/ 10 w 1635"/>
                <a:gd name="T35" fmla="*/ 574 h 1643"/>
                <a:gd name="T36" fmla="*/ 64 w 1635"/>
                <a:gd name="T37" fmla="*/ 578 h 1643"/>
                <a:gd name="T38" fmla="*/ 166 w 1635"/>
                <a:gd name="T39" fmla="*/ 592 h 1643"/>
                <a:gd name="T40" fmla="*/ 266 w 1635"/>
                <a:gd name="T41" fmla="*/ 614 h 1643"/>
                <a:gd name="T42" fmla="*/ 362 w 1635"/>
                <a:gd name="T43" fmla="*/ 646 h 1643"/>
                <a:gd name="T44" fmla="*/ 452 w 1635"/>
                <a:gd name="T45" fmla="*/ 684 h 1643"/>
                <a:gd name="T46" fmla="*/ 540 w 1635"/>
                <a:gd name="T47" fmla="*/ 731 h 1643"/>
                <a:gd name="T48" fmla="*/ 622 w 1635"/>
                <a:gd name="T49" fmla="*/ 785 h 1643"/>
                <a:gd name="T50" fmla="*/ 700 w 1635"/>
                <a:gd name="T51" fmla="*/ 847 h 1643"/>
                <a:gd name="T52" fmla="*/ 770 w 1635"/>
                <a:gd name="T53" fmla="*/ 915 h 1643"/>
                <a:gd name="T54" fmla="*/ 834 w 1635"/>
                <a:gd name="T55" fmla="*/ 991 h 1643"/>
                <a:gd name="T56" fmla="*/ 892 w 1635"/>
                <a:gd name="T57" fmla="*/ 1071 h 1643"/>
                <a:gd name="T58" fmla="*/ 945 w 1635"/>
                <a:gd name="T59" fmla="*/ 1155 h 1643"/>
                <a:gd name="T60" fmla="*/ 987 w 1635"/>
                <a:gd name="T61" fmla="*/ 1245 h 1643"/>
                <a:gd name="T62" fmla="*/ 1023 w 1635"/>
                <a:gd name="T63" fmla="*/ 1339 h 1643"/>
                <a:gd name="T64" fmla="*/ 1049 w 1635"/>
                <a:gd name="T65" fmla="*/ 1437 h 1643"/>
                <a:gd name="T66" fmla="*/ 1067 w 1635"/>
                <a:gd name="T67" fmla="*/ 1539 h 1643"/>
                <a:gd name="T68" fmla="*/ 1333 w 1635"/>
                <a:gd name="T69" fmla="*/ 1643 h 1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35" h="1643">
                  <a:moveTo>
                    <a:pt x="1635" y="1573"/>
                  </a:moveTo>
                  <a:lnTo>
                    <a:pt x="1635" y="1573"/>
                  </a:lnTo>
                  <a:lnTo>
                    <a:pt x="1627" y="1493"/>
                  </a:lnTo>
                  <a:lnTo>
                    <a:pt x="1617" y="1413"/>
                  </a:lnTo>
                  <a:lnTo>
                    <a:pt x="1603" y="1335"/>
                  </a:lnTo>
                  <a:lnTo>
                    <a:pt x="1585" y="1259"/>
                  </a:lnTo>
                  <a:lnTo>
                    <a:pt x="1565" y="1183"/>
                  </a:lnTo>
                  <a:lnTo>
                    <a:pt x="1539" y="1109"/>
                  </a:lnTo>
                  <a:lnTo>
                    <a:pt x="1511" y="1035"/>
                  </a:lnTo>
                  <a:lnTo>
                    <a:pt x="1481" y="965"/>
                  </a:lnTo>
                  <a:lnTo>
                    <a:pt x="1447" y="895"/>
                  </a:lnTo>
                  <a:lnTo>
                    <a:pt x="1409" y="829"/>
                  </a:lnTo>
                  <a:lnTo>
                    <a:pt x="1369" y="763"/>
                  </a:lnTo>
                  <a:lnTo>
                    <a:pt x="1325" y="701"/>
                  </a:lnTo>
                  <a:lnTo>
                    <a:pt x="1279" y="640"/>
                  </a:lnTo>
                  <a:lnTo>
                    <a:pt x="1231" y="580"/>
                  </a:lnTo>
                  <a:lnTo>
                    <a:pt x="1181" y="524"/>
                  </a:lnTo>
                  <a:lnTo>
                    <a:pt x="1127" y="470"/>
                  </a:lnTo>
                  <a:lnTo>
                    <a:pt x="1071" y="418"/>
                  </a:lnTo>
                  <a:lnTo>
                    <a:pt x="1013" y="370"/>
                  </a:lnTo>
                  <a:lnTo>
                    <a:pt x="951" y="322"/>
                  </a:lnTo>
                  <a:lnTo>
                    <a:pt x="888" y="278"/>
                  </a:lnTo>
                  <a:lnTo>
                    <a:pt x="822" y="238"/>
                  </a:lnTo>
                  <a:lnTo>
                    <a:pt x="756" y="200"/>
                  </a:lnTo>
                  <a:lnTo>
                    <a:pt x="688" y="164"/>
                  </a:lnTo>
                  <a:lnTo>
                    <a:pt x="616" y="132"/>
                  </a:lnTo>
                  <a:lnTo>
                    <a:pt x="544" y="104"/>
                  </a:lnTo>
                  <a:lnTo>
                    <a:pt x="472" y="78"/>
                  </a:lnTo>
                  <a:lnTo>
                    <a:pt x="396" y="56"/>
                  </a:lnTo>
                  <a:lnTo>
                    <a:pt x="320" y="38"/>
                  </a:lnTo>
                  <a:lnTo>
                    <a:pt x="242" y="22"/>
                  </a:lnTo>
                  <a:lnTo>
                    <a:pt x="162" y="12"/>
                  </a:lnTo>
                  <a:lnTo>
                    <a:pt x="82" y="4"/>
                  </a:lnTo>
                  <a:lnTo>
                    <a:pt x="0" y="0"/>
                  </a:lnTo>
                  <a:lnTo>
                    <a:pt x="66" y="310"/>
                  </a:lnTo>
                  <a:lnTo>
                    <a:pt x="10" y="574"/>
                  </a:lnTo>
                  <a:lnTo>
                    <a:pt x="10" y="574"/>
                  </a:lnTo>
                  <a:lnTo>
                    <a:pt x="64" y="578"/>
                  </a:lnTo>
                  <a:lnTo>
                    <a:pt x="114" y="584"/>
                  </a:lnTo>
                  <a:lnTo>
                    <a:pt x="166" y="592"/>
                  </a:lnTo>
                  <a:lnTo>
                    <a:pt x="216" y="602"/>
                  </a:lnTo>
                  <a:lnTo>
                    <a:pt x="266" y="614"/>
                  </a:lnTo>
                  <a:lnTo>
                    <a:pt x="314" y="628"/>
                  </a:lnTo>
                  <a:lnTo>
                    <a:pt x="362" y="646"/>
                  </a:lnTo>
                  <a:lnTo>
                    <a:pt x="408" y="664"/>
                  </a:lnTo>
                  <a:lnTo>
                    <a:pt x="452" y="684"/>
                  </a:lnTo>
                  <a:lnTo>
                    <a:pt x="498" y="707"/>
                  </a:lnTo>
                  <a:lnTo>
                    <a:pt x="540" y="731"/>
                  </a:lnTo>
                  <a:lnTo>
                    <a:pt x="582" y="757"/>
                  </a:lnTo>
                  <a:lnTo>
                    <a:pt x="622" y="785"/>
                  </a:lnTo>
                  <a:lnTo>
                    <a:pt x="662" y="815"/>
                  </a:lnTo>
                  <a:lnTo>
                    <a:pt x="700" y="847"/>
                  </a:lnTo>
                  <a:lnTo>
                    <a:pt x="736" y="881"/>
                  </a:lnTo>
                  <a:lnTo>
                    <a:pt x="770" y="915"/>
                  </a:lnTo>
                  <a:lnTo>
                    <a:pt x="804" y="953"/>
                  </a:lnTo>
                  <a:lnTo>
                    <a:pt x="834" y="991"/>
                  </a:lnTo>
                  <a:lnTo>
                    <a:pt x="864" y="1029"/>
                  </a:lnTo>
                  <a:lnTo>
                    <a:pt x="892" y="1071"/>
                  </a:lnTo>
                  <a:lnTo>
                    <a:pt x="919" y="1113"/>
                  </a:lnTo>
                  <a:lnTo>
                    <a:pt x="945" y="1155"/>
                  </a:lnTo>
                  <a:lnTo>
                    <a:pt x="967" y="1199"/>
                  </a:lnTo>
                  <a:lnTo>
                    <a:pt x="987" y="1245"/>
                  </a:lnTo>
                  <a:lnTo>
                    <a:pt x="1005" y="1291"/>
                  </a:lnTo>
                  <a:lnTo>
                    <a:pt x="1023" y="1339"/>
                  </a:lnTo>
                  <a:lnTo>
                    <a:pt x="1037" y="1387"/>
                  </a:lnTo>
                  <a:lnTo>
                    <a:pt x="1049" y="1437"/>
                  </a:lnTo>
                  <a:lnTo>
                    <a:pt x="1059" y="1487"/>
                  </a:lnTo>
                  <a:lnTo>
                    <a:pt x="1067" y="1539"/>
                  </a:lnTo>
                  <a:lnTo>
                    <a:pt x="1071" y="1591"/>
                  </a:lnTo>
                  <a:lnTo>
                    <a:pt x="1333" y="1643"/>
                  </a:lnTo>
                  <a:lnTo>
                    <a:pt x="1635" y="157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26"/>
              <a:endParaRPr lang="en-US" sz="1799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Freeform 15"/>
            <p:cNvSpPr>
              <a:spLocks/>
            </p:cNvSpPr>
            <p:nvPr/>
          </p:nvSpPr>
          <p:spPr bwMode="auto">
            <a:xfrm>
              <a:off x="7775711" y="2924110"/>
              <a:ext cx="638892" cy="638892"/>
            </a:xfrm>
            <a:custGeom>
              <a:avLst/>
              <a:gdLst>
                <a:gd name="T0" fmla="*/ 222 w 454"/>
                <a:gd name="T1" fmla="*/ 0 h 454"/>
                <a:gd name="T2" fmla="*/ 176 w 454"/>
                <a:gd name="T3" fmla="*/ 6 h 454"/>
                <a:gd name="T4" fmla="*/ 134 w 454"/>
                <a:gd name="T5" fmla="*/ 20 h 454"/>
                <a:gd name="T6" fmla="*/ 96 w 454"/>
                <a:gd name="T7" fmla="*/ 42 h 454"/>
                <a:gd name="T8" fmla="*/ 64 w 454"/>
                <a:gd name="T9" fmla="*/ 70 h 454"/>
                <a:gd name="T10" fmla="*/ 36 w 454"/>
                <a:gd name="T11" fmla="*/ 104 h 454"/>
                <a:gd name="T12" fmla="*/ 16 w 454"/>
                <a:gd name="T13" fmla="*/ 144 h 454"/>
                <a:gd name="T14" fmla="*/ 4 w 454"/>
                <a:gd name="T15" fmla="*/ 186 h 454"/>
                <a:gd name="T16" fmla="*/ 0 w 454"/>
                <a:gd name="T17" fmla="*/ 232 h 454"/>
                <a:gd name="T18" fmla="*/ 2 w 454"/>
                <a:gd name="T19" fmla="*/ 256 h 454"/>
                <a:gd name="T20" fmla="*/ 12 w 454"/>
                <a:gd name="T21" fmla="*/ 300 h 454"/>
                <a:gd name="T22" fmla="*/ 30 w 454"/>
                <a:gd name="T23" fmla="*/ 340 h 454"/>
                <a:gd name="T24" fmla="*/ 56 w 454"/>
                <a:gd name="T25" fmla="*/ 376 h 454"/>
                <a:gd name="T26" fmla="*/ 88 w 454"/>
                <a:gd name="T27" fmla="*/ 406 h 454"/>
                <a:gd name="T28" fmla="*/ 124 w 454"/>
                <a:gd name="T29" fmla="*/ 428 h 454"/>
                <a:gd name="T30" fmla="*/ 164 w 454"/>
                <a:gd name="T31" fmla="*/ 446 h 454"/>
                <a:gd name="T32" fmla="*/ 210 w 454"/>
                <a:gd name="T33" fmla="*/ 454 h 454"/>
                <a:gd name="T34" fmla="*/ 232 w 454"/>
                <a:gd name="T35" fmla="*/ 454 h 454"/>
                <a:gd name="T36" fmla="*/ 278 w 454"/>
                <a:gd name="T37" fmla="*/ 448 h 454"/>
                <a:gd name="T38" fmla="*/ 320 w 454"/>
                <a:gd name="T39" fmla="*/ 434 h 454"/>
                <a:gd name="T40" fmla="*/ 358 w 454"/>
                <a:gd name="T41" fmla="*/ 412 h 454"/>
                <a:gd name="T42" fmla="*/ 392 w 454"/>
                <a:gd name="T43" fmla="*/ 384 h 454"/>
                <a:gd name="T44" fmla="*/ 418 w 454"/>
                <a:gd name="T45" fmla="*/ 350 h 454"/>
                <a:gd name="T46" fmla="*/ 438 w 454"/>
                <a:gd name="T47" fmla="*/ 310 h 454"/>
                <a:gd name="T48" fmla="*/ 450 w 454"/>
                <a:gd name="T49" fmla="*/ 268 h 454"/>
                <a:gd name="T50" fmla="*/ 454 w 454"/>
                <a:gd name="T51" fmla="*/ 222 h 454"/>
                <a:gd name="T52" fmla="*/ 452 w 454"/>
                <a:gd name="T53" fmla="*/ 198 h 454"/>
                <a:gd name="T54" fmla="*/ 442 w 454"/>
                <a:gd name="T55" fmla="*/ 154 h 454"/>
                <a:gd name="T56" fmla="*/ 424 w 454"/>
                <a:gd name="T57" fmla="*/ 114 h 454"/>
                <a:gd name="T58" fmla="*/ 400 w 454"/>
                <a:gd name="T59" fmla="*/ 78 h 454"/>
                <a:gd name="T60" fmla="*/ 368 w 454"/>
                <a:gd name="T61" fmla="*/ 48 h 454"/>
                <a:gd name="T62" fmla="*/ 332 w 454"/>
                <a:gd name="T63" fmla="*/ 24 h 454"/>
                <a:gd name="T64" fmla="*/ 290 w 454"/>
                <a:gd name="T65" fmla="*/ 8 h 454"/>
                <a:gd name="T66" fmla="*/ 246 w 454"/>
                <a:gd name="T67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4" h="454">
                  <a:moveTo>
                    <a:pt x="222" y="0"/>
                  </a:moveTo>
                  <a:lnTo>
                    <a:pt x="222" y="0"/>
                  </a:lnTo>
                  <a:lnTo>
                    <a:pt x="200" y="2"/>
                  </a:lnTo>
                  <a:lnTo>
                    <a:pt x="176" y="6"/>
                  </a:lnTo>
                  <a:lnTo>
                    <a:pt x="156" y="12"/>
                  </a:lnTo>
                  <a:lnTo>
                    <a:pt x="134" y="20"/>
                  </a:lnTo>
                  <a:lnTo>
                    <a:pt x="114" y="30"/>
                  </a:lnTo>
                  <a:lnTo>
                    <a:pt x="96" y="42"/>
                  </a:lnTo>
                  <a:lnTo>
                    <a:pt x="80" y="56"/>
                  </a:lnTo>
                  <a:lnTo>
                    <a:pt x="64" y="70"/>
                  </a:lnTo>
                  <a:lnTo>
                    <a:pt x="50" y="86"/>
                  </a:lnTo>
                  <a:lnTo>
                    <a:pt x="36" y="104"/>
                  </a:lnTo>
                  <a:lnTo>
                    <a:pt x="26" y="124"/>
                  </a:lnTo>
                  <a:lnTo>
                    <a:pt x="16" y="144"/>
                  </a:lnTo>
                  <a:lnTo>
                    <a:pt x="10" y="164"/>
                  </a:lnTo>
                  <a:lnTo>
                    <a:pt x="4" y="186"/>
                  </a:lnTo>
                  <a:lnTo>
                    <a:pt x="2" y="208"/>
                  </a:lnTo>
                  <a:lnTo>
                    <a:pt x="0" y="232"/>
                  </a:lnTo>
                  <a:lnTo>
                    <a:pt x="0" y="232"/>
                  </a:lnTo>
                  <a:lnTo>
                    <a:pt x="2" y="256"/>
                  </a:lnTo>
                  <a:lnTo>
                    <a:pt x="6" y="278"/>
                  </a:lnTo>
                  <a:lnTo>
                    <a:pt x="12" y="300"/>
                  </a:lnTo>
                  <a:lnTo>
                    <a:pt x="20" y="320"/>
                  </a:lnTo>
                  <a:lnTo>
                    <a:pt x="30" y="340"/>
                  </a:lnTo>
                  <a:lnTo>
                    <a:pt x="42" y="358"/>
                  </a:lnTo>
                  <a:lnTo>
                    <a:pt x="56" y="376"/>
                  </a:lnTo>
                  <a:lnTo>
                    <a:pt x="70" y="390"/>
                  </a:lnTo>
                  <a:lnTo>
                    <a:pt x="88" y="406"/>
                  </a:lnTo>
                  <a:lnTo>
                    <a:pt x="104" y="418"/>
                  </a:lnTo>
                  <a:lnTo>
                    <a:pt x="124" y="428"/>
                  </a:lnTo>
                  <a:lnTo>
                    <a:pt x="144" y="438"/>
                  </a:lnTo>
                  <a:lnTo>
                    <a:pt x="164" y="446"/>
                  </a:lnTo>
                  <a:lnTo>
                    <a:pt x="186" y="450"/>
                  </a:lnTo>
                  <a:lnTo>
                    <a:pt x="210" y="454"/>
                  </a:lnTo>
                  <a:lnTo>
                    <a:pt x="232" y="454"/>
                  </a:lnTo>
                  <a:lnTo>
                    <a:pt x="232" y="454"/>
                  </a:lnTo>
                  <a:lnTo>
                    <a:pt x="256" y="452"/>
                  </a:lnTo>
                  <a:lnTo>
                    <a:pt x="278" y="448"/>
                  </a:lnTo>
                  <a:lnTo>
                    <a:pt x="300" y="442"/>
                  </a:lnTo>
                  <a:lnTo>
                    <a:pt x="320" y="434"/>
                  </a:lnTo>
                  <a:lnTo>
                    <a:pt x="340" y="424"/>
                  </a:lnTo>
                  <a:lnTo>
                    <a:pt x="358" y="412"/>
                  </a:lnTo>
                  <a:lnTo>
                    <a:pt x="376" y="398"/>
                  </a:lnTo>
                  <a:lnTo>
                    <a:pt x="392" y="384"/>
                  </a:lnTo>
                  <a:lnTo>
                    <a:pt x="406" y="368"/>
                  </a:lnTo>
                  <a:lnTo>
                    <a:pt x="418" y="350"/>
                  </a:lnTo>
                  <a:lnTo>
                    <a:pt x="430" y="330"/>
                  </a:lnTo>
                  <a:lnTo>
                    <a:pt x="438" y="310"/>
                  </a:lnTo>
                  <a:lnTo>
                    <a:pt x="446" y="290"/>
                  </a:lnTo>
                  <a:lnTo>
                    <a:pt x="450" y="268"/>
                  </a:lnTo>
                  <a:lnTo>
                    <a:pt x="454" y="244"/>
                  </a:lnTo>
                  <a:lnTo>
                    <a:pt x="454" y="222"/>
                  </a:lnTo>
                  <a:lnTo>
                    <a:pt x="454" y="222"/>
                  </a:lnTo>
                  <a:lnTo>
                    <a:pt x="452" y="198"/>
                  </a:lnTo>
                  <a:lnTo>
                    <a:pt x="448" y="176"/>
                  </a:lnTo>
                  <a:lnTo>
                    <a:pt x="442" y="154"/>
                  </a:lnTo>
                  <a:lnTo>
                    <a:pt x="434" y="134"/>
                  </a:lnTo>
                  <a:lnTo>
                    <a:pt x="424" y="114"/>
                  </a:lnTo>
                  <a:lnTo>
                    <a:pt x="412" y="96"/>
                  </a:lnTo>
                  <a:lnTo>
                    <a:pt x="400" y="78"/>
                  </a:lnTo>
                  <a:lnTo>
                    <a:pt x="384" y="62"/>
                  </a:lnTo>
                  <a:lnTo>
                    <a:pt x="368" y="48"/>
                  </a:lnTo>
                  <a:lnTo>
                    <a:pt x="350" y="36"/>
                  </a:lnTo>
                  <a:lnTo>
                    <a:pt x="332" y="24"/>
                  </a:lnTo>
                  <a:lnTo>
                    <a:pt x="312" y="16"/>
                  </a:lnTo>
                  <a:lnTo>
                    <a:pt x="290" y="8"/>
                  </a:lnTo>
                  <a:lnTo>
                    <a:pt x="268" y="4"/>
                  </a:lnTo>
                  <a:lnTo>
                    <a:pt x="246" y="0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ctr" anchorCtr="0" compatLnSpc="1">
              <a:prstTxWarp prst="textNoShape">
                <a:avLst/>
              </a:prstTxWarp>
            </a:bodyPr>
            <a:lstStyle/>
            <a:p>
              <a:pPr algn="ctr" defTabSz="914126"/>
              <a:r>
                <a:rPr lang="en-US" sz="4399" b="1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4FA2E5F-4F41-4904-831F-DDC16B892E0C}"/>
                </a:ext>
              </a:extLst>
            </p:cNvPr>
            <p:cNvSpPr txBox="1"/>
            <p:nvPr/>
          </p:nvSpPr>
          <p:spPr>
            <a:xfrm>
              <a:off x="8006291" y="1355442"/>
              <a:ext cx="3095661" cy="922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99" b="1" dirty="0"/>
                <a:t>DATA CLEANING</a:t>
              </a:r>
              <a:br>
                <a:rPr lang="en-US" sz="1799" dirty="0"/>
              </a:br>
              <a:r>
                <a:rPr lang="en-US" sz="1799" dirty="0"/>
                <a:t>Detect the problems with the data and eliminate them.</a:t>
              </a:r>
            </a:p>
          </p:txBody>
        </p:sp>
      </p:grpSp>
      <p:pic>
        <p:nvPicPr>
          <p:cNvPr id="1028" name="Picture 4" descr="ICON-Data-Analysis – Measuring Success">
            <a:extLst>
              <a:ext uri="{FF2B5EF4-FFF2-40B4-BE49-F238E27FC236}">
                <a16:creationId xmlns:a16="http://schemas.microsoft.com/office/drawing/2014/main" id="{8015A469-8FF0-46FA-84CE-25580773C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978" y="2978732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E6912D42-74D8-487E-9D2E-BCCFCAC5C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6746567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1231</Words>
  <Application>Microsoft Office PowerPoint</Application>
  <PresentationFormat>Custom</PresentationFormat>
  <Paragraphs>320</Paragraphs>
  <Slides>30</Slides>
  <Notes>1</Notes>
  <HiddenSlides>0</HiddenSlides>
  <MMClips>16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3" baseType="lpstr">
      <vt:lpstr>Arial</vt:lpstr>
      <vt:lpstr>Calibri</vt:lpstr>
      <vt:lpstr>Consolas</vt:lpstr>
      <vt:lpstr>Corbel</vt:lpstr>
      <vt:lpstr>Lato</vt:lpstr>
      <vt:lpstr>Lato Bold</vt:lpstr>
      <vt:lpstr>Lato Light</vt:lpstr>
      <vt:lpstr>Open Sans</vt:lpstr>
      <vt:lpstr>Open Sans Light</vt:lpstr>
      <vt:lpstr>Source Sans Pro Black</vt:lpstr>
      <vt:lpstr>Source Sans Pro Light</vt:lpstr>
      <vt:lpstr>Source Sans Pro Semibold</vt:lpstr>
      <vt:lpstr>Chalkboard 16x9</vt:lpstr>
      <vt:lpstr>Health Nutrition and Population Statistics</vt:lpstr>
      <vt:lpstr>Table of Content</vt:lpstr>
      <vt:lpstr>Project Overview</vt:lpstr>
      <vt:lpstr>Dataset in a Nutshell</vt:lpstr>
      <vt:lpstr>Target Variable Analysis</vt:lpstr>
      <vt:lpstr>Feature Analysis</vt:lpstr>
      <vt:lpstr>Feature Analysis</vt:lpstr>
      <vt:lpstr>Model Equation</vt:lpstr>
      <vt:lpstr>Exploratory Data Analysis</vt:lpstr>
      <vt:lpstr>Exploratory Data Analysis</vt:lpstr>
      <vt:lpstr>PowerPoint Presentation</vt:lpstr>
      <vt:lpstr>Exploratory Data Analysis</vt:lpstr>
      <vt:lpstr>Exploratory Data Analysis</vt:lpstr>
      <vt:lpstr>Data Exploration</vt:lpstr>
      <vt:lpstr>Data Exploration</vt:lpstr>
      <vt:lpstr>Exploratory Data Analysis</vt:lpstr>
      <vt:lpstr>Exploratory Data Analysis</vt:lpstr>
      <vt:lpstr>Exploratory Data Analysis</vt:lpstr>
      <vt:lpstr>Exploratory Data Analysis</vt:lpstr>
      <vt:lpstr> Modeling</vt:lpstr>
      <vt:lpstr>1.Simple Linear Regression with OLS</vt:lpstr>
      <vt:lpstr>2.Decision Tree Regression</vt:lpstr>
      <vt:lpstr>3.Support Vector Machine</vt:lpstr>
      <vt:lpstr>4.Gradient Boosting</vt:lpstr>
      <vt:lpstr>5.Random Forest Regression</vt:lpstr>
      <vt:lpstr>Model Comparison</vt:lpstr>
      <vt:lpstr>Model Comparison</vt:lpstr>
      <vt:lpstr>Winner is RANDOM FOREST MODEL</vt:lpstr>
      <vt:lpstr>Final Decision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 Nutrition and Population Statistics</dc:title>
  <dc:creator>Mehmet Ozkemah</dc:creator>
  <cp:lastModifiedBy>Mehmet Ozkemah</cp:lastModifiedBy>
  <cp:revision>7</cp:revision>
  <dcterms:created xsi:type="dcterms:W3CDTF">2020-08-04T21:13:04Z</dcterms:created>
  <dcterms:modified xsi:type="dcterms:W3CDTF">2020-08-04T22:37:46Z</dcterms:modified>
</cp:coreProperties>
</file>